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8" r:id="rId4"/>
    <p:sldId id="269" r:id="rId5"/>
    <p:sldId id="261" r:id="rId6"/>
    <p:sldId id="265" r:id="rId7"/>
    <p:sldId id="267" r:id="rId8"/>
    <p:sldId id="260" r:id="rId9"/>
    <p:sldId id="258" r:id="rId10"/>
    <p:sldId id="266" r:id="rId11"/>
    <p:sldId id="256" r:id="rId12"/>
    <p:sldId id="270" r:id="rId13"/>
    <p:sldId id="259" r:id="rId1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99FFCC"/>
    <a:srgbClr val="FFCCFF"/>
    <a:srgbClr val="DDDDDD"/>
    <a:srgbClr val="3399FF"/>
    <a:srgbClr val="3366FF"/>
    <a:srgbClr val="FFFF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660"/>
  </p:normalViewPr>
  <p:slideViewPr>
    <p:cSldViewPr>
      <p:cViewPr>
        <p:scale>
          <a:sx n="60" d="100"/>
          <a:sy n="60" d="100"/>
        </p:scale>
        <p:origin x="324" y="54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21A282-0D60-4D4B-807F-25BC516F9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78EE672-CC24-47B8-B351-367AA429A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3535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2645B2-B4F6-4AFA-8F04-9F5C8A2CE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B920F57-0028-4BD1-BFED-0FC2965C3E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2168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4E5E875-2395-4928-A3C8-6FCE604705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A23448-6392-46B2-85F3-10074497D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1278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7B512B-058A-4BE3-8DFF-550F49CAA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EED8CE-E805-4CB2-B0C1-BBED05412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75644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333293-3DA6-4CBE-8C0C-61A54DD7C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9B01AB-9020-49FC-B804-DFF64FE52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4067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C5C237-8225-4EB7-90C2-B3595330A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E44E0E-39DA-4516-A01E-0748FDFC8C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8435447-E8D0-4C77-BADB-89C8E4E8C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1153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CEFB6D-2F47-41F4-82BA-8C553CEBC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4EC032-9D00-4EDB-BBD2-FA1DE1B91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19BCDB-32BC-4F40-A680-47BE7AA234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7E165D3-6581-432E-826B-A9748B109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E2891F4-0B5A-44C5-B28A-2460861ACF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8020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7C5075-A0DA-48C7-B343-B4668A515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368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27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F4FF4D-05ED-49FE-A1C9-E633C16A1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6E0799-7E2D-40A2-AFF4-A8E4B1BDB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88EB65-16E6-4688-9CF3-A43355FB4B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953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6BFE69-253D-455D-892E-5352C272B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614FD73-8F2B-49AF-BFC1-F8106A151E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8772B3-A333-4A7E-B8B7-97433DB3AC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7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4BDA9B0C-5B16-49D8-8A8B-3A16E9123E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5BE39BFE-F2A0-4B10-B7C7-BFA718CE666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8" name="Group 106">
            <a:extLst>
              <a:ext uri="{FF2B5EF4-FFF2-40B4-BE49-F238E27FC236}">
                <a16:creationId xmlns:a16="http://schemas.microsoft.com/office/drawing/2014/main" id="{F403CF26-7371-49A4-9222-98F2F94BEB32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765175"/>
            <a:ext cx="8786812" cy="5472113"/>
            <a:chOff x="353" y="482"/>
            <a:chExt cx="5535" cy="3447"/>
          </a:xfrm>
        </p:grpSpPr>
        <p:sp>
          <p:nvSpPr>
            <p:cNvPr id="3148" name="Rectangle 76">
              <a:extLst>
                <a:ext uri="{FF2B5EF4-FFF2-40B4-BE49-F238E27FC236}">
                  <a16:creationId xmlns:a16="http://schemas.microsoft.com/office/drawing/2014/main" id="{08512341-566F-4FD6-A132-A446BA578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709"/>
              <a:ext cx="5443" cy="3220"/>
            </a:xfrm>
            <a:prstGeom prst="rect">
              <a:avLst/>
            </a:prstGeom>
            <a:solidFill>
              <a:srgbClr val="FFFFFF"/>
            </a:solidFill>
            <a:ln w="381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3124" name="Rectangle 52">
              <a:extLst>
                <a:ext uri="{FF2B5EF4-FFF2-40B4-BE49-F238E27FC236}">
                  <a16:creationId xmlns:a16="http://schemas.microsoft.com/office/drawing/2014/main" id="{6061BB71-727A-4184-988B-882AF44C3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573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3125" name="Rectangle 53">
              <a:extLst>
                <a:ext uri="{FF2B5EF4-FFF2-40B4-BE49-F238E27FC236}">
                  <a16:creationId xmlns:a16="http://schemas.microsoft.com/office/drawing/2014/main" id="{00254636-5A4D-415B-A9AC-4C4E02E3C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573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126" name="Rectangle 54">
              <a:extLst>
                <a:ext uri="{FF2B5EF4-FFF2-40B4-BE49-F238E27FC236}">
                  <a16:creationId xmlns:a16="http://schemas.microsoft.com/office/drawing/2014/main" id="{5F900B36-0780-4480-A741-1CAC6C9D4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573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27" name="Rectangle 55">
              <a:extLst>
                <a:ext uri="{FF2B5EF4-FFF2-40B4-BE49-F238E27FC236}">
                  <a16:creationId xmlns:a16="http://schemas.microsoft.com/office/drawing/2014/main" id="{FEB943E8-E3A4-4C8A-B3DA-0A8571E2F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573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128" name="Rectangle 56">
              <a:extLst>
                <a:ext uri="{FF2B5EF4-FFF2-40B4-BE49-F238E27FC236}">
                  <a16:creationId xmlns:a16="http://schemas.microsoft.com/office/drawing/2014/main" id="{AC5AB67F-D629-4E77-8AE5-219FE35D4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573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129" name="Rectangle 57">
              <a:extLst>
                <a:ext uri="{FF2B5EF4-FFF2-40B4-BE49-F238E27FC236}">
                  <a16:creationId xmlns:a16="http://schemas.microsoft.com/office/drawing/2014/main" id="{E64EA549-28C6-486F-A573-724017168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573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130" name="Rectangle 58">
              <a:extLst>
                <a:ext uri="{FF2B5EF4-FFF2-40B4-BE49-F238E27FC236}">
                  <a16:creationId xmlns:a16="http://schemas.microsoft.com/office/drawing/2014/main" id="{7ECBA88D-CDCC-499C-8C49-D0D908175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573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3131" name="Rectangle 59">
              <a:extLst>
                <a:ext uri="{FF2B5EF4-FFF2-40B4-BE49-F238E27FC236}">
                  <a16:creationId xmlns:a16="http://schemas.microsoft.com/office/drawing/2014/main" id="{E6A176F5-716A-4EA7-B960-B8F0552BA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573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3132" name="Rectangle 60">
              <a:extLst>
                <a:ext uri="{FF2B5EF4-FFF2-40B4-BE49-F238E27FC236}">
                  <a16:creationId xmlns:a16="http://schemas.microsoft.com/office/drawing/2014/main" id="{E1242ADA-2B1E-4ACE-A610-501C10E59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573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3133" name="Rectangle 61">
              <a:extLst>
                <a:ext uri="{FF2B5EF4-FFF2-40B4-BE49-F238E27FC236}">
                  <a16:creationId xmlns:a16="http://schemas.microsoft.com/office/drawing/2014/main" id="{10F4E18E-E62F-4AF6-88C3-3F9B979F6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573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3134" name="Rectangle 62">
              <a:extLst>
                <a:ext uri="{FF2B5EF4-FFF2-40B4-BE49-F238E27FC236}">
                  <a16:creationId xmlns:a16="http://schemas.microsoft.com/office/drawing/2014/main" id="{CBB4D9C3-FA62-4564-B463-15505022F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573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3135" name="Rectangle 63">
              <a:extLst>
                <a:ext uri="{FF2B5EF4-FFF2-40B4-BE49-F238E27FC236}">
                  <a16:creationId xmlns:a16="http://schemas.microsoft.com/office/drawing/2014/main" id="{08536557-ECDE-4368-B554-3DF2041EC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9" y="573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11</a:t>
              </a:r>
            </a:p>
          </p:txBody>
        </p:sp>
        <p:sp>
          <p:nvSpPr>
            <p:cNvPr id="3136" name="Rectangle 64">
              <a:extLst>
                <a:ext uri="{FF2B5EF4-FFF2-40B4-BE49-F238E27FC236}">
                  <a16:creationId xmlns:a16="http://schemas.microsoft.com/office/drawing/2014/main" id="{EDACC591-F220-4C52-8F09-6469BE522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573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3137" name="Rectangle 65">
              <a:extLst>
                <a:ext uri="{FF2B5EF4-FFF2-40B4-BE49-F238E27FC236}">
                  <a16:creationId xmlns:a16="http://schemas.microsoft.com/office/drawing/2014/main" id="{763101BF-543D-4E12-A06D-1898E2F6C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573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3138" name="Rectangle 66">
              <a:extLst>
                <a:ext uri="{FF2B5EF4-FFF2-40B4-BE49-F238E27FC236}">
                  <a16:creationId xmlns:a16="http://schemas.microsoft.com/office/drawing/2014/main" id="{DDED6DC8-A7E3-4C22-9750-9875219F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9" y="573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14</a:t>
              </a:r>
            </a:p>
          </p:txBody>
        </p:sp>
        <p:sp>
          <p:nvSpPr>
            <p:cNvPr id="3139" name="Rectangle 67">
              <a:extLst>
                <a:ext uri="{FF2B5EF4-FFF2-40B4-BE49-F238E27FC236}">
                  <a16:creationId xmlns:a16="http://schemas.microsoft.com/office/drawing/2014/main" id="{BAF3B5F3-C408-4631-BA3E-0D8CE7A18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6" y="573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15</a:t>
              </a:r>
            </a:p>
          </p:txBody>
        </p:sp>
        <p:sp>
          <p:nvSpPr>
            <p:cNvPr id="3140" name="Rectangle 68">
              <a:extLst>
                <a:ext uri="{FF2B5EF4-FFF2-40B4-BE49-F238E27FC236}">
                  <a16:creationId xmlns:a16="http://schemas.microsoft.com/office/drawing/2014/main" id="{03AAEFA0-B4B6-4E5C-8106-E5CB34A9E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3" y="573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16</a:t>
              </a:r>
            </a:p>
          </p:txBody>
        </p:sp>
        <p:sp>
          <p:nvSpPr>
            <p:cNvPr id="3141" name="Rectangle 69">
              <a:extLst>
                <a:ext uri="{FF2B5EF4-FFF2-40B4-BE49-F238E27FC236}">
                  <a16:creationId xmlns:a16="http://schemas.microsoft.com/office/drawing/2014/main" id="{33ACAD88-5224-4FE3-9ACE-1401BE87B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0" y="573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17</a:t>
              </a:r>
            </a:p>
          </p:txBody>
        </p:sp>
        <p:sp>
          <p:nvSpPr>
            <p:cNvPr id="3142" name="Rectangle 70">
              <a:extLst>
                <a:ext uri="{FF2B5EF4-FFF2-40B4-BE49-F238E27FC236}">
                  <a16:creationId xmlns:a16="http://schemas.microsoft.com/office/drawing/2014/main" id="{5E4AF6C6-1B7B-4B45-BFCA-726428B35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573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18</a:t>
              </a:r>
            </a:p>
          </p:txBody>
        </p:sp>
        <p:sp>
          <p:nvSpPr>
            <p:cNvPr id="3143" name="Rectangle 71">
              <a:extLst>
                <a:ext uri="{FF2B5EF4-FFF2-40B4-BE49-F238E27FC236}">
                  <a16:creationId xmlns:a16="http://schemas.microsoft.com/office/drawing/2014/main" id="{21FC4FB4-7830-4DC2-A660-A96C7B6EB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573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19</a:t>
              </a:r>
            </a:p>
          </p:txBody>
        </p:sp>
        <p:sp>
          <p:nvSpPr>
            <p:cNvPr id="3144" name="Rectangle 72">
              <a:extLst>
                <a:ext uri="{FF2B5EF4-FFF2-40B4-BE49-F238E27FC236}">
                  <a16:creationId xmlns:a16="http://schemas.microsoft.com/office/drawing/2014/main" id="{E4FC92DF-68F6-43A2-B89D-7417F4F1D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" y="573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20</a:t>
              </a:r>
            </a:p>
          </p:txBody>
        </p:sp>
        <p:sp>
          <p:nvSpPr>
            <p:cNvPr id="3145" name="Rectangle 73">
              <a:extLst>
                <a:ext uri="{FF2B5EF4-FFF2-40B4-BE49-F238E27FC236}">
                  <a16:creationId xmlns:a16="http://schemas.microsoft.com/office/drawing/2014/main" id="{AD2C97ED-7D2A-42CA-BB05-E9C0C8839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7" y="573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21</a:t>
              </a:r>
            </a:p>
          </p:txBody>
        </p:sp>
        <p:sp>
          <p:nvSpPr>
            <p:cNvPr id="3146" name="Rectangle 74">
              <a:extLst>
                <a:ext uri="{FF2B5EF4-FFF2-40B4-BE49-F238E27FC236}">
                  <a16:creationId xmlns:a16="http://schemas.microsoft.com/office/drawing/2014/main" id="{7412DBDA-5307-4843-8A88-2C78B222C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4" y="573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22</a:t>
              </a:r>
            </a:p>
          </p:txBody>
        </p:sp>
        <p:sp>
          <p:nvSpPr>
            <p:cNvPr id="3147" name="Rectangle 75">
              <a:extLst>
                <a:ext uri="{FF2B5EF4-FFF2-40B4-BE49-F238E27FC236}">
                  <a16:creationId xmlns:a16="http://schemas.microsoft.com/office/drawing/2014/main" id="{7D002EE3-30B1-491B-94A1-02E5C6ACF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573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23</a:t>
              </a:r>
            </a:p>
          </p:txBody>
        </p:sp>
        <p:sp>
          <p:nvSpPr>
            <p:cNvPr id="3149" name="Freeform 77">
              <a:extLst>
                <a:ext uri="{FF2B5EF4-FFF2-40B4-BE49-F238E27FC236}">
                  <a16:creationId xmlns:a16="http://schemas.microsoft.com/office/drawing/2014/main" id="{A15BF1E9-4137-4991-B329-DCA3DA608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0" name="Freeform 78">
              <a:extLst>
                <a:ext uri="{FF2B5EF4-FFF2-40B4-BE49-F238E27FC236}">
                  <a16:creationId xmlns:a16="http://schemas.microsoft.com/office/drawing/2014/main" id="{8647D2E9-1142-4FC6-9F0A-593BE6D5C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1" name="Freeform 79">
              <a:extLst>
                <a:ext uri="{FF2B5EF4-FFF2-40B4-BE49-F238E27FC236}">
                  <a16:creationId xmlns:a16="http://schemas.microsoft.com/office/drawing/2014/main" id="{201654CB-ABCC-4AE0-B775-A068D742E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2" name="Freeform 80">
              <a:extLst>
                <a:ext uri="{FF2B5EF4-FFF2-40B4-BE49-F238E27FC236}">
                  <a16:creationId xmlns:a16="http://schemas.microsoft.com/office/drawing/2014/main" id="{81DBF4AB-1FDA-435D-98AE-B3175BFC4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3" name="Freeform 81">
              <a:extLst>
                <a:ext uri="{FF2B5EF4-FFF2-40B4-BE49-F238E27FC236}">
                  <a16:creationId xmlns:a16="http://schemas.microsoft.com/office/drawing/2014/main" id="{F5CBBA32-1995-4969-A692-F035BE869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4" name="Freeform 82">
              <a:extLst>
                <a:ext uri="{FF2B5EF4-FFF2-40B4-BE49-F238E27FC236}">
                  <a16:creationId xmlns:a16="http://schemas.microsoft.com/office/drawing/2014/main" id="{3360EB15-FB04-4BBE-B20B-B3CC8CC31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5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5" name="Freeform 83">
              <a:extLst>
                <a:ext uri="{FF2B5EF4-FFF2-40B4-BE49-F238E27FC236}">
                  <a16:creationId xmlns:a16="http://schemas.microsoft.com/office/drawing/2014/main" id="{2160F08D-A11A-4B31-B15E-EA497A7F6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6" name="Freeform 84">
              <a:extLst>
                <a:ext uri="{FF2B5EF4-FFF2-40B4-BE49-F238E27FC236}">
                  <a16:creationId xmlns:a16="http://schemas.microsoft.com/office/drawing/2014/main" id="{55ED66DB-0904-4FED-8812-E8A7BAECE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7" name="Freeform 85">
              <a:extLst>
                <a:ext uri="{FF2B5EF4-FFF2-40B4-BE49-F238E27FC236}">
                  <a16:creationId xmlns:a16="http://schemas.microsoft.com/office/drawing/2014/main" id="{ACFA8C98-801E-4797-A8F5-3EB46A317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2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8" name="Freeform 86">
              <a:extLst>
                <a:ext uri="{FF2B5EF4-FFF2-40B4-BE49-F238E27FC236}">
                  <a16:creationId xmlns:a16="http://schemas.microsoft.com/office/drawing/2014/main" id="{393F6265-F52D-4F48-83FE-716B2D452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4" name="Freeform 92">
              <a:extLst>
                <a:ext uri="{FF2B5EF4-FFF2-40B4-BE49-F238E27FC236}">
                  <a16:creationId xmlns:a16="http://schemas.microsoft.com/office/drawing/2014/main" id="{35C3D330-50C7-4DB0-9DF9-FFAE54B53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5" name="Freeform 93">
              <a:extLst>
                <a:ext uri="{FF2B5EF4-FFF2-40B4-BE49-F238E27FC236}">
                  <a16:creationId xmlns:a16="http://schemas.microsoft.com/office/drawing/2014/main" id="{98175C2D-2AE2-43D7-A730-98EB04E19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6" name="Freeform 94">
              <a:extLst>
                <a:ext uri="{FF2B5EF4-FFF2-40B4-BE49-F238E27FC236}">
                  <a16:creationId xmlns:a16="http://schemas.microsoft.com/office/drawing/2014/main" id="{BC6E8DD2-E914-46FB-878A-CA27EC0A4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" name="Freeform 95">
              <a:extLst>
                <a:ext uri="{FF2B5EF4-FFF2-40B4-BE49-F238E27FC236}">
                  <a16:creationId xmlns:a16="http://schemas.microsoft.com/office/drawing/2014/main" id="{540941EC-1C20-46B6-9731-F37EFED2A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8" name="Freeform 96">
              <a:extLst>
                <a:ext uri="{FF2B5EF4-FFF2-40B4-BE49-F238E27FC236}">
                  <a16:creationId xmlns:a16="http://schemas.microsoft.com/office/drawing/2014/main" id="{4866B2B7-DFEF-46BB-AC24-54F79316E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9" name="Freeform 97">
              <a:extLst>
                <a:ext uri="{FF2B5EF4-FFF2-40B4-BE49-F238E27FC236}">
                  <a16:creationId xmlns:a16="http://schemas.microsoft.com/office/drawing/2014/main" id="{1D324834-EDDA-427D-888D-A2D790733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0" name="Freeform 98">
              <a:extLst>
                <a:ext uri="{FF2B5EF4-FFF2-40B4-BE49-F238E27FC236}">
                  <a16:creationId xmlns:a16="http://schemas.microsoft.com/office/drawing/2014/main" id="{2CAF03C2-D416-4223-B486-B8E769602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0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1" name="Freeform 99">
              <a:extLst>
                <a:ext uri="{FF2B5EF4-FFF2-40B4-BE49-F238E27FC236}">
                  <a16:creationId xmlns:a16="http://schemas.microsoft.com/office/drawing/2014/main" id="{B54D3B81-7184-4FCC-98B9-58E72542E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2" name="Freeform 100">
              <a:extLst>
                <a:ext uri="{FF2B5EF4-FFF2-40B4-BE49-F238E27FC236}">
                  <a16:creationId xmlns:a16="http://schemas.microsoft.com/office/drawing/2014/main" id="{63BC6F7E-F26A-4CA6-8F30-74E446A1F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3" name="Freeform 101">
              <a:extLst>
                <a:ext uri="{FF2B5EF4-FFF2-40B4-BE49-F238E27FC236}">
                  <a16:creationId xmlns:a16="http://schemas.microsoft.com/office/drawing/2014/main" id="{F978D61F-A2C5-4368-9711-69E5CB4F8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4" name="Freeform 102">
              <a:extLst>
                <a:ext uri="{FF2B5EF4-FFF2-40B4-BE49-F238E27FC236}">
                  <a16:creationId xmlns:a16="http://schemas.microsoft.com/office/drawing/2014/main" id="{0F418BB6-FE8B-48D7-A07A-BFCF8C281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5" name="Freeform 103">
              <a:extLst>
                <a:ext uri="{FF2B5EF4-FFF2-40B4-BE49-F238E27FC236}">
                  <a16:creationId xmlns:a16="http://schemas.microsoft.com/office/drawing/2014/main" id="{7CC340E0-5883-4A5F-80A1-9620CB9C3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1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" name="Freeform 104">
              <a:extLst>
                <a:ext uri="{FF2B5EF4-FFF2-40B4-BE49-F238E27FC236}">
                  <a16:creationId xmlns:a16="http://schemas.microsoft.com/office/drawing/2014/main" id="{D126B263-D51C-4852-A852-75266E0D2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7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" name="Freeform 105">
              <a:extLst>
                <a:ext uri="{FF2B5EF4-FFF2-40B4-BE49-F238E27FC236}">
                  <a16:creationId xmlns:a16="http://schemas.microsoft.com/office/drawing/2014/main" id="{DDCCCE0B-474C-40CB-B6E4-8565C5BF8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482"/>
              <a:ext cx="5534" cy="3447"/>
            </a:xfrm>
            <a:custGeom>
              <a:avLst/>
              <a:gdLst>
                <a:gd name="T0" fmla="*/ 0 w 5534"/>
                <a:gd name="T1" fmla="*/ 3447 h 3447"/>
                <a:gd name="T2" fmla="*/ 0 w 5534"/>
                <a:gd name="T3" fmla="*/ 90 h 3447"/>
                <a:gd name="T4" fmla="*/ 91 w 5534"/>
                <a:gd name="T5" fmla="*/ 0 h 3447"/>
                <a:gd name="T6" fmla="*/ 5534 w 5534"/>
                <a:gd name="T7" fmla="*/ 0 h 3447"/>
                <a:gd name="T8" fmla="*/ 5534 w 5534"/>
                <a:gd name="T9" fmla="*/ 3356 h 3447"/>
                <a:gd name="T10" fmla="*/ 5443 w 5534"/>
                <a:gd name="T11" fmla="*/ 3447 h 3447"/>
                <a:gd name="T12" fmla="*/ 0 w 5534"/>
                <a:gd name="T13" fmla="*/ 344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34" h="3447">
                  <a:moveTo>
                    <a:pt x="0" y="3447"/>
                  </a:moveTo>
                  <a:lnTo>
                    <a:pt x="0" y="90"/>
                  </a:lnTo>
                  <a:lnTo>
                    <a:pt x="91" y="0"/>
                  </a:lnTo>
                  <a:lnTo>
                    <a:pt x="5534" y="0"/>
                  </a:lnTo>
                  <a:lnTo>
                    <a:pt x="5534" y="3356"/>
                  </a:lnTo>
                  <a:lnTo>
                    <a:pt x="5443" y="3447"/>
                  </a:lnTo>
                  <a:lnTo>
                    <a:pt x="0" y="3447"/>
                  </a:lnTo>
                  <a:close/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419" name="Text Box 347">
            <a:extLst>
              <a:ext uri="{FF2B5EF4-FFF2-40B4-BE49-F238E27FC236}">
                <a16:creationId xmlns:a16="http://schemas.microsoft.com/office/drawing/2014/main" id="{74B73B86-09CD-471E-B5FF-5FA68ECE4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０～２３時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01" name="Group 241">
            <a:extLst>
              <a:ext uri="{FF2B5EF4-FFF2-40B4-BE49-F238E27FC236}">
                <a16:creationId xmlns:a16="http://schemas.microsoft.com/office/drawing/2014/main" id="{1F1AEE92-72B4-42A0-863C-6D5EC484AD12}"/>
              </a:ext>
            </a:extLst>
          </p:cNvPr>
          <p:cNvGraphicFramePr>
            <a:graphicFrameLocks noGrp="1"/>
          </p:cNvGraphicFramePr>
          <p:nvPr/>
        </p:nvGraphicFramePr>
        <p:xfrm>
          <a:off x="608013" y="836613"/>
          <a:ext cx="8824912" cy="5422901"/>
        </p:xfrm>
        <a:graphic>
          <a:graphicData uri="http://schemas.openxmlformats.org/drawingml/2006/table">
            <a:tbl>
              <a:tblPr/>
              <a:tblGrid>
                <a:gridCol w="1871662">
                  <a:extLst>
                    <a:ext uri="{9D8B030D-6E8A-4147-A177-3AD203B41FA5}">
                      <a16:colId xmlns:a16="http://schemas.microsoft.com/office/drawing/2014/main" val="2206702840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4076717064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057139108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920207306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347620329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989541079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95452321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1388993493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837192142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1668461161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1486011781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49926599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353412195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1810871516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4252151099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1665014707"/>
                    </a:ext>
                  </a:extLst>
                </a:gridCol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項目名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272059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996481"/>
                  </a:ext>
                </a:extLst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46866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507264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193917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768945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39165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967945"/>
                  </a:ext>
                </a:extLst>
              </a:tr>
            </a:tbl>
          </a:graphicData>
        </a:graphic>
      </p:graphicFrame>
      <p:sp>
        <p:nvSpPr>
          <p:cNvPr id="15602" name="Text Box 242">
            <a:extLst>
              <a:ext uri="{FF2B5EF4-FFF2-40B4-BE49-F238E27FC236}">
                <a16:creationId xmlns:a16="http://schemas.microsoft.com/office/drawing/2014/main" id="{FD7AF485-3910-4356-9941-8BD76B566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７～２１時　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" name="Group 204">
            <a:extLst>
              <a:ext uri="{FF2B5EF4-FFF2-40B4-BE49-F238E27FC236}">
                <a16:creationId xmlns:a16="http://schemas.microsoft.com/office/drawing/2014/main" id="{1B4A3930-2970-4C09-AD8B-4233374BA65E}"/>
              </a:ext>
            </a:extLst>
          </p:cNvPr>
          <p:cNvGrpSpPr>
            <a:grpSpLocks/>
          </p:cNvGrpSpPr>
          <p:nvPr/>
        </p:nvGrpSpPr>
        <p:grpSpPr bwMode="auto">
          <a:xfrm>
            <a:off x="703263" y="908050"/>
            <a:ext cx="8642350" cy="287338"/>
            <a:chOff x="443" y="572"/>
            <a:chExt cx="5444" cy="181"/>
          </a:xfrm>
        </p:grpSpPr>
        <p:sp>
          <p:nvSpPr>
            <p:cNvPr id="2097" name="Rectangle 49">
              <a:extLst>
                <a:ext uri="{FF2B5EF4-FFF2-40B4-BE49-F238E27FC236}">
                  <a16:creationId xmlns:a16="http://schemas.microsoft.com/office/drawing/2014/main" id="{678CD1D4-4E45-4D92-B8B0-4F47CAD17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572"/>
              <a:ext cx="227" cy="181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8" name="Rectangle 50">
              <a:extLst>
                <a:ext uri="{FF2B5EF4-FFF2-40B4-BE49-F238E27FC236}">
                  <a16:creationId xmlns:a16="http://schemas.microsoft.com/office/drawing/2014/main" id="{4FEA10A2-F16E-4AAA-9B8D-5D2214C53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572"/>
              <a:ext cx="227" cy="181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" name="Rectangle 51">
              <a:extLst>
                <a:ext uri="{FF2B5EF4-FFF2-40B4-BE49-F238E27FC236}">
                  <a16:creationId xmlns:a16="http://schemas.microsoft.com/office/drawing/2014/main" id="{94192DB0-B9D0-40A5-B95D-A5612821D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572"/>
              <a:ext cx="227" cy="181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0" name="Rectangle 52">
              <a:extLst>
                <a:ext uri="{FF2B5EF4-FFF2-40B4-BE49-F238E27FC236}">
                  <a16:creationId xmlns:a16="http://schemas.microsoft.com/office/drawing/2014/main" id="{8F364856-4F20-4C8D-9D35-CF19F4FDA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572"/>
              <a:ext cx="227" cy="181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1" name="Rectangle 53">
              <a:extLst>
                <a:ext uri="{FF2B5EF4-FFF2-40B4-BE49-F238E27FC236}">
                  <a16:creationId xmlns:a16="http://schemas.microsoft.com/office/drawing/2014/main" id="{C223A82E-82E8-4736-A669-119A5A459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572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" name="Rectangle 54">
              <a:extLst>
                <a:ext uri="{FF2B5EF4-FFF2-40B4-BE49-F238E27FC236}">
                  <a16:creationId xmlns:a16="http://schemas.microsoft.com/office/drawing/2014/main" id="{C52722A1-A5DD-4035-BF76-C870B5595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572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3" name="Rectangle 55">
              <a:extLst>
                <a:ext uri="{FF2B5EF4-FFF2-40B4-BE49-F238E27FC236}">
                  <a16:creationId xmlns:a16="http://schemas.microsoft.com/office/drawing/2014/main" id="{25411A38-C8AB-49F8-8184-91F0C7B52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572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4" name="Rectangle 56">
              <a:extLst>
                <a:ext uri="{FF2B5EF4-FFF2-40B4-BE49-F238E27FC236}">
                  <a16:creationId xmlns:a16="http://schemas.microsoft.com/office/drawing/2014/main" id="{306484D5-FE95-4F7E-BB33-72A41D0B5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572"/>
              <a:ext cx="227" cy="181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5" name="Rectangle 57">
              <a:extLst>
                <a:ext uri="{FF2B5EF4-FFF2-40B4-BE49-F238E27FC236}">
                  <a16:creationId xmlns:a16="http://schemas.microsoft.com/office/drawing/2014/main" id="{7C2C0E33-71B4-4F61-8B58-D27E59A0C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572"/>
              <a:ext cx="227" cy="181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" name="Rectangle 58">
              <a:extLst>
                <a:ext uri="{FF2B5EF4-FFF2-40B4-BE49-F238E27FC236}">
                  <a16:creationId xmlns:a16="http://schemas.microsoft.com/office/drawing/2014/main" id="{0CEB858B-D13D-4FAB-9D7C-4B5E20ABA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572"/>
              <a:ext cx="227" cy="181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" name="Rectangle 59">
              <a:extLst>
                <a:ext uri="{FF2B5EF4-FFF2-40B4-BE49-F238E27FC236}">
                  <a16:creationId xmlns:a16="http://schemas.microsoft.com/office/drawing/2014/main" id="{F3737020-3599-466C-A58C-C2460CCB7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572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8" name="Rectangle 60">
              <a:extLst>
                <a:ext uri="{FF2B5EF4-FFF2-40B4-BE49-F238E27FC236}">
                  <a16:creationId xmlns:a16="http://schemas.microsoft.com/office/drawing/2014/main" id="{AD203D3D-B149-4305-BED6-B97D66CB2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572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9" name="Rectangle 61">
              <a:extLst>
                <a:ext uri="{FF2B5EF4-FFF2-40B4-BE49-F238E27FC236}">
                  <a16:creationId xmlns:a16="http://schemas.microsoft.com/office/drawing/2014/main" id="{D6079ECA-BF14-41BE-9B15-918FD90A0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572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0" name="Rectangle 62">
              <a:extLst>
                <a:ext uri="{FF2B5EF4-FFF2-40B4-BE49-F238E27FC236}">
                  <a16:creationId xmlns:a16="http://schemas.microsoft.com/office/drawing/2014/main" id="{54C7DD42-5308-4B6D-96E6-3FE935A39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572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" name="Rectangle 63">
              <a:extLst>
                <a:ext uri="{FF2B5EF4-FFF2-40B4-BE49-F238E27FC236}">
                  <a16:creationId xmlns:a16="http://schemas.microsoft.com/office/drawing/2014/main" id="{A575DD29-5F98-42C4-B122-04C8107DF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572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" name="Rectangle 64">
              <a:extLst>
                <a:ext uri="{FF2B5EF4-FFF2-40B4-BE49-F238E27FC236}">
                  <a16:creationId xmlns:a16="http://schemas.microsoft.com/office/drawing/2014/main" id="{F3878B69-823D-41AD-BD0B-5EB310D4A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572"/>
              <a:ext cx="227" cy="181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3" name="Rectangle 65">
              <a:extLst>
                <a:ext uri="{FF2B5EF4-FFF2-40B4-BE49-F238E27FC236}">
                  <a16:creationId xmlns:a16="http://schemas.microsoft.com/office/drawing/2014/main" id="{B7D34683-0463-43E5-B9B2-AE499FD70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572"/>
              <a:ext cx="227" cy="181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4" name="Rectangle 66">
              <a:extLst>
                <a:ext uri="{FF2B5EF4-FFF2-40B4-BE49-F238E27FC236}">
                  <a16:creationId xmlns:a16="http://schemas.microsoft.com/office/drawing/2014/main" id="{74A5A469-67D3-4DC2-AA5C-173D66D7B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572"/>
              <a:ext cx="227" cy="181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5" name="Rectangle 67">
              <a:extLst>
                <a:ext uri="{FF2B5EF4-FFF2-40B4-BE49-F238E27FC236}">
                  <a16:creationId xmlns:a16="http://schemas.microsoft.com/office/drawing/2014/main" id="{56E7B6AA-6EC5-4FCC-98F8-13E1DCD27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572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6" name="Rectangle 68">
              <a:extLst>
                <a:ext uri="{FF2B5EF4-FFF2-40B4-BE49-F238E27FC236}">
                  <a16:creationId xmlns:a16="http://schemas.microsoft.com/office/drawing/2014/main" id="{85C6EC26-22BE-4D2B-AC0F-F10B0784D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572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7" name="Rectangle 69">
              <a:extLst>
                <a:ext uri="{FF2B5EF4-FFF2-40B4-BE49-F238E27FC236}">
                  <a16:creationId xmlns:a16="http://schemas.microsoft.com/office/drawing/2014/main" id="{9F915D41-CF92-474B-8DF8-BB498B6E9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572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8" name="Rectangle 70">
              <a:extLst>
                <a:ext uri="{FF2B5EF4-FFF2-40B4-BE49-F238E27FC236}">
                  <a16:creationId xmlns:a16="http://schemas.microsoft.com/office/drawing/2014/main" id="{A78782F5-5561-45CA-BB65-C9E62AA56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572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9" name="Rectangle 71">
              <a:extLst>
                <a:ext uri="{FF2B5EF4-FFF2-40B4-BE49-F238E27FC236}">
                  <a16:creationId xmlns:a16="http://schemas.microsoft.com/office/drawing/2014/main" id="{D9F09DB0-BCCB-440E-AA42-D5AF2D55F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572"/>
              <a:ext cx="227" cy="181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0" name="Rectangle 72">
              <a:extLst>
                <a:ext uri="{FF2B5EF4-FFF2-40B4-BE49-F238E27FC236}">
                  <a16:creationId xmlns:a16="http://schemas.microsoft.com/office/drawing/2014/main" id="{DD0C7838-C839-4646-9CF5-D75267774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572"/>
              <a:ext cx="227" cy="181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22" name="Text Box 74">
            <a:extLst>
              <a:ext uri="{FF2B5EF4-FFF2-40B4-BE49-F238E27FC236}">
                <a16:creationId xmlns:a16="http://schemas.microsoft.com/office/drawing/2014/main" id="{085155AF-877A-4E34-8F30-DECAD16F6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666750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0</a:t>
            </a:r>
          </a:p>
        </p:txBody>
      </p:sp>
      <p:sp>
        <p:nvSpPr>
          <p:cNvPr id="2123" name="Text Box 75">
            <a:extLst>
              <a:ext uri="{FF2B5EF4-FFF2-40B4-BE49-F238E27FC236}">
                <a16:creationId xmlns:a16="http://schemas.microsoft.com/office/drawing/2014/main" id="{15607A29-74A6-4FA7-8F41-BCECB8AC0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663575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</a:t>
            </a:r>
          </a:p>
        </p:txBody>
      </p:sp>
      <p:sp>
        <p:nvSpPr>
          <p:cNvPr id="2124" name="Text Box 76">
            <a:extLst>
              <a:ext uri="{FF2B5EF4-FFF2-40B4-BE49-F238E27FC236}">
                <a16:creationId xmlns:a16="http://schemas.microsoft.com/office/drawing/2014/main" id="{BDFEA983-3408-43DC-8D3F-CC294805F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113" y="663575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2</a:t>
            </a:r>
          </a:p>
        </p:txBody>
      </p:sp>
      <p:sp>
        <p:nvSpPr>
          <p:cNvPr id="2125" name="Text Box 77">
            <a:extLst>
              <a:ext uri="{FF2B5EF4-FFF2-40B4-BE49-F238E27FC236}">
                <a16:creationId xmlns:a16="http://schemas.microsoft.com/office/drawing/2014/main" id="{AF3FE605-8764-4AB3-B60C-CA722F833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663575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3</a:t>
            </a:r>
          </a:p>
        </p:txBody>
      </p:sp>
      <p:sp>
        <p:nvSpPr>
          <p:cNvPr id="2126" name="Text Box 78">
            <a:extLst>
              <a:ext uri="{FF2B5EF4-FFF2-40B4-BE49-F238E27FC236}">
                <a16:creationId xmlns:a16="http://schemas.microsoft.com/office/drawing/2014/main" id="{AC14A578-8CB0-432C-B70C-5B5B9386C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663575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4</a:t>
            </a:r>
          </a:p>
        </p:txBody>
      </p:sp>
      <p:sp>
        <p:nvSpPr>
          <p:cNvPr id="2127" name="Text Box 79">
            <a:extLst>
              <a:ext uri="{FF2B5EF4-FFF2-40B4-BE49-F238E27FC236}">
                <a16:creationId xmlns:a16="http://schemas.microsoft.com/office/drawing/2014/main" id="{4B1A9FF3-4FBA-4465-B57B-98612B287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13" y="663575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5</a:t>
            </a:r>
          </a:p>
        </p:txBody>
      </p:sp>
      <p:sp>
        <p:nvSpPr>
          <p:cNvPr id="2128" name="Text Box 80">
            <a:extLst>
              <a:ext uri="{FF2B5EF4-FFF2-40B4-BE49-F238E27FC236}">
                <a16:creationId xmlns:a16="http://schemas.microsoft.com/office/drawing/2014/main" id="{AB25F1D2-88CB-4DF6-80FC-E44031117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663575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6</a:t>
            </a:r>
          </a:p>
        </p:txBody>
      </p:sp>
      <p:sp>
        <p:nvSpPr>
          <p:cNvPr id="2129" name="Text Box 81">
            <a:extLst>
              <a:ext uri="{FF2B5EF4-FFF2-40B4-BE49-F238E27FC236}">
                <a16:creationId xmlns:a16="http://schemas.microsoft.com/office/drawing/2014/main" id="{7138C9EC-BB33-48F0-B507-FB6676AAB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1338" y="660400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7</a:t>
            </a:r>
          </a:p>
        </p:txBody>
      </p:sp>
      <p:sp>
        <p:nvSpPr>
          <p:cNvPr id="2130" name="Text Box 82">
            <a:extLst>
              <a:ext uri="{FF2B5EF4-FFF2-40B4-BE49-F238E27FC236}">
                <a16:creationId xmlns:a16="http://schemas.microsoft.com/office/drawing/2014/main" id="{E23E4205-4FB4-45E7-8DCD-2637F70AA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700" y="660400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8</a:t>
            </a:r>
          </a:p>
        </p:txBody>
      </p:sp>
      <p:sp>
        <p:nvSpPr>
          <p:cNvPr id="2131" name="Text Box 83">
            <a:extLst>
              <a:ext uri="{FF2B5EF4-FFF2-40B4-BE49-F238E27FC236}">
                <a16:creationId xmlns:a16="http://schemas.microsoft.com/office/drawing/2014/main" id="{2BBDA91A-687A-426F-B211-AFA6D50FD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475" y="660400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9</a:t>
            </a:r>
          </a:p>
        </p:txBody>
      </p:sp>
      <p:sp>
        <p:nvSpPr>
          <p:cNvPr id="2132" name="Text Box 84">
            <a:extLst>
              <a:ext uri="{FF2B5EF4-FFF2-40B4-BE49-F238E27FC236}">
                <a16:creationId xmlns:a16="http://schemas.microsoft.com/office/drawing/2014/main" id="{CC1867FC-2EE5-42B9-B684-2FFFC6F61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5913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10</a:t>
            </a:r>
          </a:p>
        </p:txBody>
      </p:sp>
      <p:sp>
        <p:nvSpPr>
          <p:cNvPr id="2133" name="Text Box 85">
            <a:extLst>
              <a:ext uri="{FF2B5EF4-FFF2-40B4-BE49-F238E27FC236}">
                <a16:creationId xmlns:a16="http://schemas.microsoft.com/office/drawing/2014/main" id="{22A77FF4-490D-49A8-AD9F-08A95831F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6275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11</a:t>
            </a:r>
          </a:p>
        </p:txBody>
      </p:sp>
      <p:sp>
        <p:nvSpPr>
          <p:cNvPr id="2134" name="Text Box 86">
            <a:extLst>
              <a:ext uri="{FF2B5EF4-FFF2-40B4-BE49-F238E27FC236}">
                <a16:creationId xmlns:a16="http://schemas.microsoft.com/office/drawing/2014/main" id="{72A412BF-8BA3-4BED-BD4C-BDC92D1AE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6638" y="663575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12</a:t>
            </a:r>
          </a:p>
        </p:txBody>
      </p:sp>
      <p:sp>
        <p:nvSpPr>
          <p:cNvPr id="2135" name="Text Box 87">
            <a:extLst>
              <a:ext uri="{FF2B5EF4-FFF2-40B4-BE49-F238E27FC236}">
                <a16:creationId xmlns:a16="http://schemas.microsoft.com/office/drawing/2014/main" id="{9983CD9D-8290-423D-A9BE-C0B0877A8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0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13</a:t>
            </a:r>
          </a:p>
        </p:txBody>
      </p:sp>
      <p:sp>
        <p:nvSpPr>
          <p:cNvPr id="2136" name="Text Box 88">
            <a:extLst>
              <a:ext uri="{FF2B5EF4-FFF2-40B4-BE49-F238E27FC236}">
                <a16:creationId xmlns:a16="http://schemas.microsoft.com/office/drawing/2014/main" id="{03877491-5B4A-4E97-8747-5EB6C0D82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7363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14</a:t>
            </a:r>
          </a:p>
        </p:txBody>
      </p:sp>
      <p:sp>
        <p:nvSpPr>
          <p:cNvPr id="2137" name="Text Box 89">
            <a:extLst>
              <a:ext uri="{FF2B5EF4-FFF2-40B4-BE49-F238E27FC236}">
                <a16:creationId xmlns:a16="http://schemas.microsoft.com/office/drawing/2014/main" id="{CDDA34D2-237D-4259-8F04-9BDB2BFB9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138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15</a:t>
            </a:r>
          </a:p>
        </p:txBody>
      </p:sp>
      <p:sp>
        <p:nvSpPr>
          <p:cNvPr id="2138" name="Text Box 90">
            <a:extLst>
              <a:ext uri="{FF2B5EF4-FFF2-40B4-BE49-F238E27FC236}">
                <a16:creationId xmlns:a16="http://schemas.microsoft.com/office/drawing/2014/main" id="{EF0692EC-FE80-4F06-8739-F3D0EDCD5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0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16</a:t>
            </a:r>
          </a:p>
        </p:txBody>
      </p:sp>
      <p:sp>
        <p:nvSpPr>
          <p:cNvPr id="2139" name="Text Box 91">
            <a:extLst>
              <a:ext uri="{FF2B5EF4-FFF2-40B4-BE49-F238E27FC236}">
                <a16:creationId xmlns:a16="http://schemas.microsoft.com/office/drawing/2014/main" id="{734BE48F-442A-4400-BD27-7BFBF0B3E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6863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17</a:t>
            </a:r>
          </a:p>
        </p:txBody>
      </p:sp>
      <p:sp>
        <p:nvSpPr>
          <p:cNvPr id="2140" name="Text Box 92">
            <a:extLst>
              <a:ext uri="{FF2B5EF4-FFF2-40B4-BE49-F238E27FC236}">
                <a16:creationId xmlns:a16="http://schemas.microsoft.com/office/drawing/2014/main" id="{4A4388D9-B220-482A-AD8E-B6A84A777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5638" y="663575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18</a:t>
            </a:r>
          </a:p>
        </p:txBody>
      </p:sp>
      <p:sp>
        <p:nvSpPr>
          <p:cNvPr id="2141" name="Text Box 93">
            <a:extLst>
              <a:ext uri="{FF2B5EF4-FFF2-40B4-BE49-F238E27FC236}">
                <a16:creationId xmlns:a16="http://schemas.microsoft.com/office/drawing/2014/main" id="{C897A4C6-828E-4C3D-94B9-8F5B0063A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0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19</a:t>
            </a:r>
          </a:p>
        </p:txBody>
      </p:sp>
      <p:sp>
        <p:nvSpPr>
          <p:cNvPr id="2142" name="Text Box 94">
            <a:extLst>
              <a:ext uri="{FF2B5EF4-FFF2-40B4-BE49-F238E27FC236}">
                <a16:creationId xmlns:a16="http://schemas.microsoft.com/office/drawing/2014/main" id="{5D1EFE22-75B4-4344-9B70-CA973991F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6363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20</a:t>
            </a:r>
          </a:p>
        </p:txBody>
      </p:sp>
      <p:sp>
        <p:nvSpPr>
          <p:cNvPr id="2143" name="Text Box 95">
            <a:extLst>
              <a:ext uri="{FF2B5EF4-FFF2-40B4-BE49-F238E27FC236}">
                <a16:creationId xmlns:a16="http://schemas.microsoft.com/office/drawing/2014/main" id="{850212F7-54D7-44F7-8219-2CC39FA44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5138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21</a:t>
            </a:r>
          </a:p>
        </p:txBody>
      </p:sp>
      <p:sp>
        <p:nvSpPr>
          <p:cNvPr id="2144" name="Text Box 96">
            <a:extLst>
              <a:ext uri="{FF2B5EF4-FFF2-40B4-BE49-F238E27FC236}">
                <a16:creationId xmlns:a16="http://schemas.microsoft.com/office/drawing/2014/main" id="{70BBD084-5043-4FEC-89D1-007C663AAE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5500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22</a:t>
            </a:r>
          </a:p>
        </p:txBody>
      </p:sp>
      <p:sp>
        <p:nvSpPr>
          <p:cNvPr id="2145" name="Text Box 97">
            <a:extLst>
              <a:ext uri="{FF2B5EF4-FFF2-40B4-BE49-F238E27FC236}">
                <a16:creationId xmlns:a16="http://schemas.microsoft.com/office/drawing/2014/main" id="{5BDBFC19-3A43-4187-8637-38B8D0FC1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5863" y="6604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23</a:t>
            </a:r>
          </a:p>
        </p:txBody>
      </p:sp>
      <p:sp>
        <p:nvSpPr>
          <p:cNvPr id="2146" name="Text Box 98">
            <a:extLst>
              <a:ext uri="{FF2B5EF4-FFF2-40B4-BE49-F238E27FC236}">
                <a16:creationId xmlns:a16="http://schemas.microsoft.com/office/drawing/2014/main" id="{C932D52C-088C-486A-B77F-1A3E34D73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6225" y="663575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24</a:t>
            </a:r>
          </a:p>
        </p:txBody>
      </p:sp>
      <p:grpSp>
        <p:nvGrpSpPr>
          <p:cNvPr id="2412" name="Group 364">
            <a:extLst>
              <a:ext uri="{FF2B5EF4-FFF2-40B4-BE49-F238E27FC236}">
                <a16:creationId xmlns:a16="http://schemas.microsoft.com/office/drawing/2014/main" id="{B5311948-CF34-4A22-8DC7-2526A678FC08}"/>
              </a:ext>
            </a:extLst>
          </p:cNvPr>
          <p:cNvGrpSpPr>
            <a:grpSpLocks/>
          </p:cNvGrpSpPr>
          <p:nvPr/>
        </p:nvGrpSpPr>
        <p:grpSpPr bwMode="auto">
          <a:xfrm>
            <a:off x="541338" y="2254250"/>
            <a:ext cx="8974137" cy="274638"/>
            <a:chOff x="1731" y="1439"/>
            <a:chExt cx="4005" cy="133"/>
          </a:xfrm>
        </p:grpSpPr>
        <p:sp>
          <p:nvSpPr>
            <p:cNvPr id="2181" name="Text Box 133">
              <a:extLst>
                <a:ext uri="{FF2B5EF4-FFF2-40B4-BE49-F238E27FC236}">
                  <a16:creationId xmlns:a16="http://schemas.microsoft.com/office/drawing/2014/main" id="{448A384E-2E8E-47D4-AD33-7F846D5F80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1" y="1440"/>
              <a:ext cx="128" cy="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6</a:t>
              </a:r>
            </a:p>
          </p:txBody>
        </p:sp>
        <p:sp>
          <p:nvSpPr>
            <p:cNvPr id="2182" name="Text Box 134">
              <a:extLst>
                <a:ext uri="{FF2B5EF4-FFF2-40B4-BE49-F238E27FC236}">
                  <a16:creationId xmlns:a16="http://schemas.microsoft.com/office/drawing/2014/main" id="{2E945229-36EE-4417-B6F6-B913A22814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0" y="1439"/>
              <a:ext cx="127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7</a:t>
              </a:r>
            </a:p>
          </p:txBody>
        </p:sp>
        <p:sp>
          <p:nvSpPr>
            <p:cNvPr id="2183" name="Text Box 135">
              <a:extLst>
                <a:ext uri="{FF2B5EF4-FFF2-40B4-BE49-F238E27FC236}">
                  <a16:creationId xmlns:a16="http://schemas.microsoft.com/office/drawing/2014/main" id="{FE2EB3D4-4889-4118-9523-78709B4B3F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7" y="1439"/>
              <a:ext cx="127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8</a:t>
              </a:r>
            </a:p>
          </p:txBody>
        </p:sp>
        <p:sp>
          <p:nvSpPr>
            <p:cNvPr id="2184" name="Text Box 136">
              <a:extLst>
                <a:ext uri="{FF2B5EF4-FFF2-40B4-BE49-F238E27FC236}">
                  <a16:creationId xmlns:a16="http://schemas.microsoft.com/office/drawing/2014/main" id="{F96180BC-F9D1-4F51-A8D6-543CCD7690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3" y="1439"/>
              <a:ext cx="127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9</a:t>
              </a:r>
            </a:p>
          </p:txBody>
        </p:sp>
        <p:sp>
          <p:nvSpPr>
            <p:cNvPr id="2185" name="Text Box 137">
              <a:extLst>
                <a:ext uri="{FF2B5EF4-FFF2-40B4-BE49-F238E27FC236}">
                  <a16:creationId xmlns:a16="http://schemas.microsoft.com/office/drawing/2014/main" id="{6CAD50D1-229C-4F2D-B4E4-219C5258EC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5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10</a:t>
              </a:r>
            </a:p>
          </p:txBody>
        </p:sp>
        <p:sp>
          <p:nvSpPr>
            <p:cNvPr id="2186" name="Text Box 138">
              <a:extLst>
                <a:ext uri="{FF2B5EF4-FFF2-40B4-BE49-F238E27FC236}">
                  <a16:creationId xmlns:a16="http://schemas.microsoft.com/office/drawing/2014/main" id="{CB89B7B3-3492-4D20-A71E-CAFFA5FDDA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3" y="1439"/>
              <a:ext cx="172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11</a:t>
              </a:r>
            </a:p>
          </p:txBody>
        </p:sp>
        <p:sp>
          <p:nvSpPr>
            <p:cNvPr id="2187" name="Text Box 139">
              <a:extLst>
                <a:ext uri="{FF2B5EF4-FFF2-40B4-BE49-F238E27FC236}">
                  <a16:creationId xmlns:a16="http://schemas.microsoft.com/office/drawing/2014/main" id="{4DD2993A-F389-4CEC-8685-61FE7E7227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9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12</a:t>
              </a:r>
            </a:p>
          </p:txBody>
        </p:sp>
        <p:sp>
          <p:nvSpPr>
            <p:cNvPr id="2188" name="Text Box 140">
              <a:extLst>
                <a:ext uri="{FF2B5EF4-FFF2-40B4-BE49-F238E27FC236}">
                  <a16:creationId xmlns:a16="http://schemas.microsoft.com/office/drawing/2014/main" id="{FC32C5A1-73A7-49F9-B199-08284B7FE1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7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13</a:t>
              </a:r>
            </a:p>
          </p:txBody>
        </p:sp>
        <p:sp>
          <p:nvSpPr>
            <p:cNvPr id="2189" name="Text Box 141">
              <a:extLst>
                <a:ext uri="{FF2B5EF4-FFF2-40B4-BE49-F238E27FC236}">
                  <a16:creationId xmlns:a16="http://schemas.microsoft.com/office/drawing/2014/main" id="{DECA68AF-4DEC-4651-A0F9-50674EE57B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3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14</a:t>
              </a:r>
            </a:p>
          </p:txBody>
        </p:sp>
        <p:sp>
          <p:nvSpPr>
            <p:cNvPr id="2190" name="Text Box 142">
              <a:extLst>
                <a:ext uri="{FF2B5EF4-FFF2-40B4-BE49-F238E27FC236}">
                  <a16:creationId xmlns:a16="http://schemas.microsoft.com/office/drawing/2014/main" id="{CB4E509A-5A5E-4699-9F07-615417FB8D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9" y="1439"/>
              <a:ext cx="172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15</a:t>
              </a:r>
            </a:p>
          </p:txBody>
        </p:sp>
        <p:sp>
          <p:nvSpPr>
            <p:cNvPr id="2191" name="Text Box 143">
              <a:extLst>
                <a:ext uri="{FF2B5EF4-FFF2-40B4-BE49-F238E27FC236}">
                  <a16:creationId xmlns:a16="http://schemas.microsoft.com/office/drawing/2014/main" id="{7983D8C6-0155-481D-A689-988332B526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6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16</a:t>
              </a:r>
            </a:p>
          </p:txBody>
        </p:sp>
        <p:sp>
          <p:nvSpPr>
            <p:cNvPr id="2192" name="Text Box 144">
              <a:extLst>
                <a:ext uri="{FF2B5EF4-FFF2-40B4-BE49-F238E27FC236}">
                  <a16:creationId xmlns:a16="http://schemas.microsoft.com/office/drawing/2014/main" id="{F8DD9394-6B41-4258-A0D6-6FC4742D1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3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17</a:t>
              </a:r>
            </a:p>
          </p:txBody>
        </p:sp>
        <p:sp>
          <p:nvSpPr>
            <p:cNvPr id="2193" name="Text Box 145">
              <a:extLst>
                <a:ext uri="{FF2B5EF4-FFF2-40B4-BE49-F238E27FC236}">
                  <a16:creationId xmlns:a16="http://schemas.microsoft.com/office/drawing/2014/main" id="{4D9EA90B-FDDA-4AD0-B530-B84E33D643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9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18</a:t>
              </a:r>
            </a:p>
          </p:txBody>
        </p:sp>
        <p:sp>
          <p:nvSpPr>
            <p:cNvPr id="2194" name="Text Box 146">
              <a:extLst>
                <a:ext uri="{FF2B5EF4-FFF2-40B4-BE49-F238E27FC236}">
                  <a16:creationId xmlns:a16="http://schemas.microsoft.com/office/drawing/2014/main" id="{17A2C036-3AB4-430C-8301-D17532A7D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19</a:t>
              </a:r>
            </a:p>
          </p:txBody>
        </p:sp>
        <p:sp>
          <p:nvSpPr>
            <p:cNvPr id="2195" name="Text Box 147">
              <a:extLst>
                <a:ext uri="{FF2B5EF4-FFF2-40B4-BE49-F238E27FC236}">
                  <a16:creationId xmlns:a16="http://schemas.microsoft.com/office/drawing/2014/main" id="{BDB008B8-B7F8-4DF4-9B14-BC191608F0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4" y="1439"/>
              <a:ext cx="172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20</a:t>
              </a:r>
            </a:p>
          </p:txBody>
        </p:sp>
        <p:sp>
          <p:nvSpPr>
            <p:cNvPr id="2196" name="Text Box 148">
              <a:extLst>
                <a:ext uri="{FF2B5EF4-FFF2-40B4-BE49-F238E27FC236}">
                  <a16:creationId xmlns:a16="http://schemas.microsoft.com/office/drawing/2014/main" id="{5F887164-9766-412A-9093-05BDCD4FD2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9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21</a:t>
              </a:r>
            </a:p>
          </p:txBody>
        </p:sp>
        <p:sp>
          <p:nvSpPr>
            <p:cNvPr id="2197" name="Text Box 149">
              <a:extLst>
                <a:ext uri="{FF2B5EF4-FFF2-40B4-BE49-F238E27FC236}">
                  <a16:creationId xmlns:a16="http://schemas.microsoft.com/office/drawing/2014/main" id="{537C6F12-4C00-42CD-B0A4-E5A3B4A8C8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6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22</a:t>
              </a:r>
            </a:p>
          </p:txBody>
        </p:sp>
        <p:sp>
          <p:nvSpPr>
            <p:cNvPr id="2198" name="Text Box 150">
              <a:extLst>
                <a:ext uri="{FF2B5EF4-FFF2-40B4-BE49-F238E27FC236}">
                  <a16:creationId xmlns:a16="http://schemas.microsoft.com/office/drawing/2014/main" id="{2691016D-BAF1-4729-B1C0-306C13F9D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3" y="1439"/>
              <a:ext cx="173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latin typeface="Arial Black" panose="020B0A04020102020204" pitchFamily="34" charset="0"/>
                </a:rPr>
                <a:t>23</a:t>
              </a:r>
            </a:p>
          </p:txBody>
        </p:sp>
      </p:grpSp>
      <p:grpSp>
        <p:nvGrpSpPr>
          <p:cNvPr id="2415" name="Group 367">
            <a:extLst>
              <a:ext uri="{FF2B5EF4-FFF2-40B4-BE49-F238E27FC236}">
                <a16:creationId xmlns:a16="http://schemas.microsoft.com/office/drawing/2014/main" id="{E247C18B-CAF5-4F3F-9B57-1141EC2460EA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2543175"/>
            <a:ext cx="8640763" cy="144463"/>
            <a:chOff x="444" y="1602"/>
            <a:chExt cx="5443" cy="91"/>
          </a:xfrm>
        </p:grpSpPr>
        <p:sp>
          <p:nvSpPr>
            <p:cNvPr id="2208" name="Line 160">
              <a:extLst>
                <a:ext uri="{FF2B5EF4-FFF2-40B4-BE49-F238E27FC236}">
                  <a16:creationId xmlns:a16="http://schemas.microsoft.com/office/drawing/2014/main" id="{D183CA04-0CFB-4DE4-AA97-9B835C626D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8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" name="Line 161">
              <a:extLst>
                <a:ext uri="{FF2B5EF4-FFF2-40B4-BE49-F238E27FC236}">
                  <a16:creationId xmlns:a16="http://schemas.microsoft.com/office/drawing/2014/main" id="{1F027D6C-7584-4AA0-8080-5D6F050202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0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" name="Line 162">
              <a:extLst>
                <a:ext uri="{FF2B5EF4-FFF2-40B4-BE49-F238E27FC236}">
                  <a16:creationId xmlns:a16="http://schemas.microsoft.com/office/drawing/2014/main" id="{4F6629D5-92EF-4AF7-A768-A2E3501585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" name="Line 163">
              <a:extLst>
                <a:ext uri="{FF2B5EF4-FFF2-40B4-BE49-F238E27FC236}">
                  <a16:creationId xmlns:a16="http://schemas.microsoft.com/office/drawing/2014/main" id="{CC4639F0-9ADD-4AF1-AB2A-1BF3348F49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4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2" name="Line 164">
              <a:extLst>
                <a:ext uri="{FF2B5EF4-FFF2-40B4-BE49-F238E27FC236}">
                  <a16:creationId xmlns:a16="http://schemas.microsoft.com/office/drawing/2014/main" id="{17E059DA-EA2B-4044-8444-FFBDCD0BF0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6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" name="Line 165">
              <a:extLst>
                <a:ext uri="{FF2B5EF4-FFF2-40B4-BE49-F238E27FC236}">
                  <a16:creationId xmlns:a16="http://schemas.microsoft.com/office/drawing/2014/main" id="{C1CCF0B9-BDDB-4DAB-9C54-85DBCE7FD1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7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" name="Line 166">
              <a:extLst>
                <a:ext uri="{FF2B5EF4-FFF2-40B4-BE49-F238E27FC236}">
                  <a16:creationId xmlns:a16="http://schemas.microsoft.com/office/drawing/2014/main" id="{25892727-50BF-4C71-B3E7-BF2BB12DE2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79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5" name="Line 167">
              <a:extLst>
                <a:ext uri="{FF2B5EF4-FFF2-40B4-BE49-F238E27FC236}">
                  <a16:creationId xmlns:a16="http://schemas.microsoft.com/office/drawing/2014/main" id="{76B4FFAD-C3E2-4DBE-936B-78493BBB1C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6" name="Line 168">
              <a:extLst>
                <a:ext uri="{FF2B5EF4-FFF2-40B4-BE49-F238E27FC236}">
                  <a16:creationId xmlns:a16="http://schemas.microsoft.com/office/drawing/2014/main" id="{33864AAD-1C2C-472A-9269-5706569BB1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3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7" name="Line 169">
              <a:extLst>
                <a:ext uri="{FF2B5EF4-FFF2-40B4-BE49-F238E27FC236}">
                  <a16:creationId xmlns:a16="http://schemas.microsoft.com/office/drawing/2014/main" id="{EEA1DAEC-781B-4FC8-89D4-CE730ABEF9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5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8" name="Line 170">
              <a:extLst>
                <a:ext uri="{FF2B5EF4-FFF2-40B4-BE49-F238E27FC236}">
                  <a16:creationId xmlns:a16="http://schemas.microsoft.com/office/drawing/2014/main" id="{B1BA41EF-864F-423D-8D6B-83C1205D44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7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9" name="Line 171">
              <a:extLst>
                <a:ext uri="{FF2B5EF4-FFF2-40B4-BE49-F238E27FC236}">
                  <a16:creationId xmlns:a16="http://schemas.microsoft.com/office/drawing/2014/main" id="{0BF924E7-EAD9-470C-8E73-77B6FAA068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8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" name="Line 172">
              <a:extLst>
                <a:ext uri="{FF2B5EF4-FFF2-40B4-BE49-F238E27FC236}">
                  <a16:creationId xmlns:a16="http://schemas.microsoft.com/office/drawing/2014/main" id="{C418F1CC-32E2-4B66-BB33-B0FD9FD99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0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1" name="Line 173">
              <a:extLst>
                <a:ext uri="{FF2B5EF4-FFF2-40B4-BE49-F238E27FC236}">
                  <a16:creationId xmlns:a16="http://schemas.microsoft.com/office/drawing/2014/main" id="{2B9A88DE-2EFF-40CB-A683-8318B3E935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2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2" name="Line 174">
              <a:extLst>
                <a:ext uri="{FF2B5EF4-FFF2-40B4-BE49-F238E27FC236}">
                  <a16:creationId xmlns:a16="http://schemas.microsoft.com/office/drawing/2014/main" id="{C4849459-E803-4910-B563-B5431936C7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4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3" name="Line 175">
              <a:extLst>
                <a:ext uri="{FF2B5EF4-FFF2-40B4-BE49-F238E27FC236}">
                  <a16:creationId xmlns:a16="http://schemas.microsoft.com/office/drawing/2014/main" id="{1454593D-527F-49F2-9AC3-80695DBE8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76" y="1602"/>
              <a:ext cx="0" cy="91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" name="Freeform 177">
              <a:extLst>
                <a:ext uri="{FF2B5EF4-FFF2-40B4-BE49-F238E27FC236}">
                  <a16:creationId xmlns:a16="http://schemas.microsoft.com/office/drawing/2014/main" id="{BCF5C869-850C-4CEB-B113-3BDDDEA38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1602"/>
              <a:ext cx="5443" cy="91"/>
            </a:xfrm>
            <a:custGeom>
              <a:avLst/>
              <a:gdLst>
                <a:gd name="T0" fmla="*/ 0 w 5443"/>
                <a:gd name="T1" fmla="*/ 0 h 182"/>
                <a:gd name="T2" fmla="*/ 0 w 5443"/>
                <a:gd name="T3" fmla="*/ 182 h 182"/>
                <a:gd name="T4" fmla="*/ 5443 w 5443"/>
                <a:gd name="T5" fmla="*/ 182 h 182"/>
                <a:gd name="T6" fmla="*/ 5443 w 5443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3" h="182">
                  <a:moveTo>
                    <a:pt x="0" y="0"/>
                  </a:moveTo>
                  <a:lnTo>
                    <a:pt x="0" y="182"/>
                  </a:lnTo>
                  <a:lnTo>
                    <a:pt x="5443" y="182"/>
                  </a:lnTo>
                  <a:lnTo>
                    <a:pt x="5443" y="0"/>
                  </a:lnTo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05" name="Group 257">
            <a:extLst>
              <a:ext uri="{FF2B5EF4-FFF2-40B4-BE49-F238E27FC236}">
                <a16:creationId xmlns:a16="http://schemas.microsoft.com/office/drawing/2014/main" id="{C0B606C8-5AD8-4531-8800-08526EA9411A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3878263"/>
            <a:ext cx="8642350" cy="215900"/>
            <a:chOff x="444" y="1570"/>
            <a:chExt cx="5444" cy="136"/>
          </a:xfrm>
        </p:grpSpPr>
        <p:sp>
          <p:nvSpPr>
            <p:cNvPr id="2255" name="Rectangle 207">
              <a:extLst>
                <a:ext uri="{FF2B5EF4-FFF2-40B4-BE49-F238E27FC236}">
                  <a16:creationId xmlns:a16="http://schemas.microsoft.com/office/drawing/2014/main" id="{9FDD69E0-8EF6-4A67-B98C-9B8EB2B3A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570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256" name="Rectangle 208">
              <a:extLst>
                <a:ext uri="{FF2B5EF4-FFF2-40B4-BE49-F238E27FC236}">
                  <a16:creationId xmlns:a16="http://schemas.microsoft.com/office/drawing/2014/main" id="{D6110B9A-76C5-4F56-BFC8-6A15EBD0E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570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257" name="Rectangle 209">
              <a:extLst>
                <a:ext uri="{FF2B5EF4-FFF2-40B4-BE49-F238E27FC236}">
                  <a16:creationId xmlns:a16="http://schemas.microsoft.com/office/drawing/2014/main" id="{97DAFFFF-DB01-47A2-9BFE-3DD67F4B6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570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58" name="Rectangle 210">
              <a:extLst>
                <a:ext uri="{FF2B5EF4-FFF2-40B4-BE49-F238E27FC236}">
                  <a16:creationId xmlns:a16="http://schemas.microsoft.com/office/drawing/2014/main" id="{6F17C0FF-1F5F-48A6-8F25-769ED6228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1570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259" name="Rectangle 211">
              <a:extLst>
                <a:ext uri="{FF2B5EF4-FFF2-40B4-BE49-F238E27FC236}">
                  <a16:creationId xmlns:a16="http://schemas.microsoft.com/office/drawing/2014/main" id="{C31AA09B-A229-4610-9C2E-6EC033C1B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1570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260" name="Rectangle 212">
              <a:extLst>
                <a:ext uri="{FF2B5EF4-FFF2-40B4-BE49-F238E27FC236}">
                  <a16:creationId xmlns:a16="http://schemas.microsoft.com/office/drawing/2014/main" id="{27713AAD-CC49-4BEB-99B9-CAAB2D9BA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9" y="1570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261" name="Rectangle 213">
              <a:extLst>
                <a:ext uri="{FF2B5EF4-FFF2-40B4-BE49-F238E27FC236}">
                  <a16:creationId xmlns:a16="http://schemas.microsoft.com/office/drawing/2014/main" id="{3C350352-96B8-4E2F-A7A7-440454688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570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262" name="Rectangle 214">
              <a:extLst>
                <a:ext uri="{FF2B5EF4-FFF2-40B4-BE49-F238E27FC236}">
                  <a16:creationId xmlns:a16="http://schemas.microsoft.com/office/drawing/2014/main" id="{508F4B97-73AA-40F8-A766-65FB8651D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1570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2"/>
                  </a:solidFill>
                </a:rPr>
                <a:t>7</a:t>
              </a:r>
            </a:p>
          </p:txBody>
        </p:sp>
        <p:sp>
          <p:nvSpPr>
            <p:cNvPr id="2263" name="Rectangle 215">
              <a:extLst>
                <a:ext uri="{FF2B5EF4-FFF2-40B4-BE49-F238E27FC236}">
                  <a16:creationId xmlns:a16="http://schemas.microsoft.com/office/drawing/2014/main" id="{40E36F57-3769-4F2F-B8DB-56127E709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1570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2"/>
                  </a:solidFill>
                </a:rPr>
                <a:t>8</a:t>
              </a:r>
            </a:p>
          </p:txBody>
        </p:sp>
        <p:sp>
          <p:nvSpPr>
            <p:cNvPr id="2264" name="Rectangle 216">
              <a:extLst>
                <a:ext uri="{FF2B5EF4-FFF2-40B4-BE49-F238E27FC236}">
                  <a16:creationId xmlns:a16="http://schemas.microsoft.com/office/drawing/2014/main" id="{2FBB3386-C3AC-4CCA-A3FB-920C6C84E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1570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2"/>
                  </a:solidFill>
                </a:rPr>
                <a:t>9</a:t>
              </a:r>
            </a:p>
          </p:txBody>
        </p:sp>
        <p:sp>
          <p:nvSpPr>
            <p:cNvPr id="2265" name="Rectangle 217">
              <a:extLst>
                <a:ext uri="{FF2B5EF4-FFF2-40B4-BE49-F238E27FC236}">
                  <a16:creationId xmlns:a16="http://schemas.microsoft.com/office/drawing/2014/main" id="{05744758-9917-4FDC-85C5-2AD0B2448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" y="1570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10</a:t>
              </a:r>
            </a:p>
          </p:txBody>
        </p:sp>
        <p:sp>
          <p:nvSpPr>
            <p:cNvPr id="2266" name="Rectangle 218">
              <a:extLst>
                <a:ext uri="{FF2B5EF4-FFF2-40B4-BE49-F238E27FC236}">
                  <a16:creationId xmlns:a16="http://schemas.microsoft.com/office/drawing/2014/main" id="{DC66FB76-ED76-48A7-A50F-38A4D504E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0" y="1570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11</a:t>
              </a:r>
            </a:p>
          </p:txBody>
        </p:sp>
        <p:sp>
          <p:nvSpPr>
            <p:cNvPr id="2267" name="Rectangle 219">
              <a:extLst>
                <a:ext uri="{FF2B5EF4-FFF2-40B4-BE49-F238E27FC236}">
                  <a16:creationId xmlns:a16="http://schemas.microsoft.com/office/drawing/2014/main" id="{4F10714E-7BDC-45CE-AEF9-D9A9209D3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1570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12</a:t>
              </a:r>
            </a:p>
          </p:txBody>
        </p:sp>
        <p:sp>
          <p:nvSpPr>
            <p:cNvPr id="2268" name="Rectangle 220">
              <a:extLst>
                <a:ext uri="{FF2B5EF4-FFF2-40B4-BE49-F238E27FC236}">
                  <a16:creationId xmlns:a16="http://schemas.microsoft.com/office/drawing/2014/main" id="{F970580E-18F0-4786-BFAA-8D7C09021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1570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13</a:t>
              </a:r>
            </a:p>
          </p:txBody>
        </p:sp>
        <p:sp>
          <p:nvSpPr>
            <p:cNvPr id="2269" name="Rectangle 221">
              <a:extLst>
                <a:ext uri="{FF2B5EF4-FFF2-40B4-BE49-F238E27FC236}">
                  <a16:creationId xmlns:a16="http://schemas.microsoft.com/office/drawing/2014/main" id="{3B1090B0-D3B9-44DC-B138-0B11DB872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" y="1570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14</a:t>
              </a:r>
            </a:p>
          </p:txBody>
        </p:sp>
        <p:sp>
          <p:nvSpPr>
            <p:cNvPr id="2270" name="Rectangle 222">
              <a:extLst>
                <a:ext uri="{FF2B5EF4-FFF2-40B4-BE49-F238E27FC236}">
                  <a16:creationId xmlns:a16="http://schemas.microsoft.com/office/drawing/2014/main" id="{87053BF9-F35F-4E91-A060-50D18F3FE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7" y="1570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15</a:t>
              </a:r>
            </a:p>
          </p:txBody>
        </p:sp>
        <p:sp>
          <p:nvSpPr>
            <p:cNvPr id="2271" name="Rectangle 223">
              <a:extLst>
                <a:ext uri="{FF2B5EF4-FFF2-40B4-BE49-F238E27FC236}">
                  <a16:creationId xmlns:a16="http://schemas.microsoft.com/office/drawing/2014/main" id="{E5B7E89C-133E-49E4-94BB-7A11AC22C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570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16</a:t>
              </a:r>
            </a:p>
          </p:txBody>
        </p:sp>
        <p:sp>
          <p:nvSpPr>
            <p:cNvPr id="2272" name="Rectangle 224">
              <a:extLst>
                <a:ext uri="{FF2B5EF4-FFF2-40B4-BE49-F238E27FC236}">
                  <a16:creationId xmlns:a16="http://schemas.microsoft.com/office/drawing/2014/main" id="{F1F812CF-D51C-42AF-B61F-0DBFD6C70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1" y="1570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17</a:t>
              </a:r>
            </a:p>
          </p:txBody>
        </p:sp>
        <p:sp>
          <p:nvSpPr>
            <p:cNvPr id="2273" name="Rectangle 225">
              <a:extLst>
                <a:ext uri="{FF2B5EF4-FFF2-40B4-BE49-F238E27FC236}">
                  <a16:creationId xmlns:a16="http://schemas.microsoft.com/office/drawing/2014/main" id="{D42CE956-17AF-4858-9C14-AEC00EB91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1570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18</a:t>
              </a:r>
            </a:p>
          </p:txBody>
        </p:sp>
        <p:sp>
          <p:nvSpPr>
            <p:cNvPr id="2274" name="Rectangle 226">
              <a:extLst>
                <a:ext uri="{FF2B5EF4-FFF2-40B4-BE49-F238E27FC236}">
                  <a16:creationId xmlns:a16="http://schemas.microsoft.com/office/drawing/2014/main" id="{6947D22C-5295-4594-A777-E3424645B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4" y="1570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19</a:t>
              </a:r>
            </a:p>
          </p:txBody>
        </p:sp>
        <p:sp>
          <p:nvSpPr>
            <p:cNvPr id="2275" name="Rectangle 227">
              <a:extLst>
                <a:ext uri="{FF2B5EF4-FFF2-40B4-BE49-F238E27FC236}">
                  <a16:creationId xmlns:a16="http://schemas.microsoft.com/office/drawing/2014/main" id="{0CB5EE74-1645-4FC7-93A2-A0795864A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1570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20</a:t>
              </a:r>
            </a:p>
          </p:txBody>
        </p:sp>
        <p:sp>
          <p:nvSpPr>
            <p:cNvPr id="2276" name="Rectangle 228">
              <a:extLst>
                <a:ext uri="{FF2B5EF4-FFF2-40B4-BE49-F238E27FC236}">
                  <a16:creationId xmlns:a16="http://schemas.microsoft.com/office/drawing/2014/main" id="{FBB49CFB-9F62-4F44-91AA-DB469F6CB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1570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21</a:t>
              </a:r>
            </a:p>
          </p:txBody>
        </p:sp>
        <p:sp>
          <p:nvSpPr>
            <p:cNvPr id="2277" name="Rectangle 229">
              <a:extLst>
                <a:ext uri="{FF2B5EF4-FFF2-40B4-BE49-F238E27FC236}">
                  <a16:creationId xmlns:a16="http://schemas.microsoft.com/office/drawing/2014/main" id="{7E4E9D14-C2B9-4FF6-B893-E6CEF5D86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" y="1570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22</a:t>
              </a:r>
            </a:p>
          </p:txBody>
        </p:sp>
        <p:sp>
          <p:nvSpPr>
            <p:cNvPr id="2278" name="Rectangle 230">
              <a:extLst>
                <a:ext uri="{FF2B5EF4-FFF2-40B4-BE49-F238E27FC236}">
                  <a16:creationId xmlns:a16="http://schemas.microsoft.com/office/drawing/2014/main" id="{86AB5581-B823-4A5F-A747-8A7C52762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" y="1570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23</a:t>
              </a:r>
            </a:p>
          </p:txBody>
        </p:sp>
      </p:grpSp>
      <p:grpSp>
        <p:nvGrpSpPr>
          <p:cNvPr id="2308" name="Group 260">
            <a:extLst>
              <a:ext uri="{FF2B5EF4-FFF2-40B4-BE49-F238E27FC236}">
                <a16:creationId xmlns:a16="http://schemas.microsoft.com/office/drawing/2014/main" id="{20293470-838E-4AB2-9BCC-BBED7B146E17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319713"/>
            <a:ext cx="8642350" cy="215900"/>
            <a:chOff x="444" y="1979"/>
            <a:chExt cx="5444" cy="136"/>
          </a:xfrm>
        </p:grpSpPr>
        <p:sp>
          <p:nvSpPr>
            <p:cNvPr id="2281" name="Rectangle 233">
              <a:extLst>
                <a:ext uri="{FF2B5EF4-FFF2-40B4-BE49-F238E27FC236}">
                  <a16:creationId xmlns:a16="http://schemas.microsoft.com/office/drawing/2014/main" id="{49E8F3C7-35AC-4944-BEF1-190E1A48A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979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282" name="Rectangle 234">
              <a:extLst>
                <a:ext uri="{FF2B5EF4-FFF2-40B4-BE49-F238E27FC236}">
                  <a16:creationId xmlns:a16="http://schemas.microsoft.com/office/drawing/2014/main" id="{6F238F4D-627A-489F-95D6-EDCAC36C5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979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283" name="Rectangle 235">
              <a:extLst>
                <a:ext uri="{FF2B5EF4-FFF2-40B4-BE49-F238E27FC236}">
                  <a16:creationId xmlns:a16="http://schemas.microsoft.com/office/drawing/2014/main" id="{B27ABF85-0393-42CF-9695-ECCD9F79D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979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84" name="Rectangle 236">
              <a:extLst>
                <a:ext uri="{FF2B5EF4-FFF2-40B4-BE49-F238E27FC236}">
                  <a16:creationId xmlns:a16="http://schemas.microsoft.com/office/drawing/2014/main" id="{FF07EFF0-6AD4-4D2D-9938-DBE4BA813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1979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285" name="Rectangle 237">
              <a:extLst>
                <a:ext uri="{FF2B5EF4-FFF2-40B4-BE49-F238E27FC236}">
                  <a16:creationId xmlns:a16="http://schemas.microsoft.com/office/drawing/2014/main" id="{E15D4D1D-F25A-414F-9D47-756A76355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1979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286" name="Rectangle 238">
              <a:extLst>
                <a:ext uri="{FF2B5EF4-FFF2-40B4-BE49-F238E27FC236}">
                  <a16:creationId xmlns:a16="http://schemas.microsoft.com/office/drawing/2014/main" id="{B83D330E-1681-40AF-863D-2B9FE6172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9" y="1979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287" name="Rectangle 239">
              <a:extLst>
                <a:ext uri="{FF2B5EF4-FFF2-40B4-BE49-F238E27FC236}">
                  <a16:creationId xmlns:a16="http://schemas.microsoft.com/office/drawing/2014/main" id="{011D2AC5-5EBD-41A1-A8F8-8768BAB47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979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288" name="Rectangle 240">
              <a:extLst>
                <a:ext uri="{FF2B5EF4-FFF2-40B4-BE49-F238E27FC236}">
                  <a16:creationId xmlns:a16="http://schemas.microsoft.com/office/drawing/2014/main" id="{7EA32439-DA06-42A4-8552-6E369A110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1979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2289" name="Rectangle 241">
              <a:extLst>
                <a:ext uri="{FF2B5EF4-FFF2-40B4-BE49-F238E27FC236}">
                  <a16:creationId xmlns:a16="http://schemas.microsoft.com/office/drawing/2014/main" id="{3EE5B467-EECB-413D-9658-A288574F7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1979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2290" name="Rectangle 242">
              <a:extLst>
                <a:ext uri="{FF2B5EF4-FFF2-40B4-BE49-F238E27FC236}">
                  <a16:creationId xmlns:a16="http://schemas.microsoft.com/office/drawing/2014/main" id="{EBDEC74C-6486-4DB5-8C98-72CCF995B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1979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2291" name="Rectangle 243">
              <a:extLst>
                <a:ext uri="{FF2B5EF4-FFF2-40B4-BE49-F238E27FC236}">
                  <a16:creationId xmlns:a16="http://schemas.microsoft.com/office/drawing/2014/main" id="{02F5AC8B-C8CF-417D-B3BC-CB9A89F5B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" y="1979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2292" name="Rectangle 244">
              <a:extLst>
                <a:ext uri="{FF2B5EF4-FFF2-40B4-BE49-F238E27FC236}">
                  <a16:creationId xmlns:a16="http://schemas.microsoft.com/office/drawing/2014/main" id="{88B92143-F709-4233-8F19-27E5B5488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0" y="1979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11</a:t>
              </a:r>
            </a:p>
          </p:txBody>
        </p:sp>
        <p:sp>
          <p:nvSpPr>
            <p:cNvPr id="2293" name="Rectangle 245">
              <a:extLst>
                <a:ext uri="{FF2B5EF4-FFF2-40B4-BE49-F238E27FC236}">
                  <a16:creationId xmlns:a16="http://schemas.microsoft.com/office/drawing/2014/main" id="{C9FBF11B-9962-4AB4-B542-5C9B54334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1979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2294" name="Rectangle 246">
              <a:extLst>
                <a:ext uri="{FF2B5EF4-FFF2-40B4-BE49-F238E27FC236}">
                  <a16:creationId xmlns:a16="http://schemas.microsoft.com/office/drawing/2014/main" id="{2BE4FB05-D5AB-4F11-A9D8-915287681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1979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2295" name="Rectangle 247">
              <a:extLst>
                <a:ext uri="{FF2B5EF4-FFF2-40B4-BE49-F238E27FC236}">
                  <a16:creationId xmlns:a16="http://schemas.microsoft.com/office/drawing/2014/main" id="{4FAA54F8-216E-48FF-8C6B-BDE1F4CFE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" y="1979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14</a:t>
              </a:r>
            </a:p>
          </p:txBody>
        </p:sp>
        <p:sp>
          <p:nvSpPr>
            <p:cNvPr id="2296" name="Rectangle 248">
              <a:extLst>
                <a:ext uri="{FF2B5EF4-FFF2-40B4-BE49-F238E27FC236}">
                  <a16:creationId xmlns:a16="http://schemas.microsoft.com/office/drawing/2014/main" id="{3A993C04-ADB8-4A19-B6C3-FC9180D8D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7" y="1979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15</a:t>
              </a:r>
            </a:p>
          </p:txBody>
        </p:sp>
        <p:sp>
          <p:nvSpPr>
            <p:cNvPr id="2297" name="Rectangle 249">
              <a:extLst>
                <a:ext uri="{FF2B5EF4-FFF2-40B4-BE49-F238E27FC236}">
                  <a16:creationId xmlns:a16="http://schemas.microsoft.com/office/drawing/2014/main" id="{870A102E-5944-4E2C-B4D1-5CADB0AFC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979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16</a:t>
              </a:r>
            </a:p>
          </p:txBody>
        </p:sp>
        <p:sp>
          <p:nvSpPr>
            <p:cNvPr id="2298" name="Rectangle 250">
              <a:extLst>
                <a:ext uri="{FF2B5EF4-FFF2-40B4-BE49-F238E27FC236}">
                  <a16:creationId xmlns:a16="http://schemas.microsoft.com/office/drawing/2014/main" id="{CF68382C-2240-4058-93FD-CBF6936F7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1" y="1979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17</a:t>
              </a:r>
            </a:p>
          </p:txBody>
        </p:sp>
        <p:sp>
          <p:nvSpPr>
            <p:cNvPr id="2299" name="Rectangle 251">
              <a:extLst>
                <a:ext uri="{FF2B5EF4-FFF2-40B4-BE49-F238E27FC236}">
                  <a16:creationId xmlns:a16="http://schemas.microsoft.com/office/drawing/2014/main" id="{D79B5960-5B35-45ED-94D4-973ABE500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1979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18</a:t>
              </a:r>
            </a:p>
          </p:txBody>
        </p:sp>
        <p:sp>
          <p:nvSpPr>
            <p:cNvPr id="2300" name="Rectangle 252">
              <a:extLst>
                <a:ext uri="{FF2B5EF4-FFF2-40B4-BE49-F238E27FC236}">
                  <a16:creationId xmlns:a16="http://schemas.microsoft.com/office/drawing/2014/main" id="{EF01F02E-3999-4C11-B758-F6AF143EF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4" y="1979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19</a:t>
              </a:r>
            </a:p>
          </p:txBody>
        </p:sp>
        <p:sp>
          <p:nvSpPr>
            <p:cNvPr id="2301" name="Rectangle 253">
              <a:extLst>
                <a:ext uri="{FF2B5EF4-FFF2-40B4-BE49-F238E27FC236}">
                  <a16:creationId xmlns:a16="http://schemas.microsoft.com/office/drawing/2014/main" id="{257FE0C2-7220-4404-B232-195802518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1979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20</a:t>
              </a:r>
            </a:p>
          </p:txBody>
        </p:sp>
        <p:sp>
          <p:nvSpPr>
            <p:cNvPr id="2302" name="Rectangle 254">
              <a:extLst>
                <a:ext uri="{FF2B5EF4-FFF2-40B4-BE49-F238E27FC236}">
                  <a16:creationId xmlns:a16="http://schemas.microsoft.com/office/drawing/2014/main" id="{BBEC3A73-F36C-4CA7-B486-63DB3356D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1979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21</a:t>
              </a:r>
            </a:p>
          </p:txBody>
        </p:sp>
        <p:sp>
          <p:nvSpPr>
            <p:cNvPr id="2303" name="Rectangle 255">
              <a:extLst>
                <a:ext uri="{FF2B5EF4-FFF2-40B4-BE49-F238E27FC236}">
                  <a16:creationId xmlns:a16="http://schemas.microsoft.com/office/drawing/2014/main" id="{F8CF2F3F-D087-4950-990E-76AF24C46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" y="1979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22</a:t>
              </a:r>
            </a:p>
          </p:txBody>
        </p:sp>
        <p:sp>
          <p:nvSpPr>
            <p:cNvPr id="2304" name="Rectangle 256">
              <a:extLst>
                <a:ext uri="{FF2B5EF4-FFF2-40B4-BE49-F238E27FC236}">
                  <a16:creationId xmlns:a16="http://schemas.microsoft.com/office/drawing/2014/main" id="{AEE73354-9ACC-4DD7-A451-C35F37C2F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" y="1979"/>
              <a:ext cx="227" cy="136"/>
            </a:xfrm>
            <a:prstGeom prst="rect">
              <a:avLst/>
            </a:prstGeom>
            <a:solidFill>
              <a:srgbClr val="00008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80"/>
              </a:extrusionClr>
              <a:contourClr>
                <a:srgbClr val="000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23</a:t>
              </a:r>
            </a:p>
          </p:txBody>
        </p:sp>
      </p:grpSp>
      <p:grpSp>
        <p:nvGrpSpPr>
          <p:cNvPr id="2334" name="Group 286">
            <a:extLst>
              <a:ext uri="{FF2B5EF4-FFF2-40B4-BE49-F238E27FC236}">
                <a16:creationId xmlns:a16="http://schemas.microsoft.com/office/drawing/2014/main" id="{3FE056BB-F459-4BB6-A873-4481F12F1098}"/>
              </a:ext>
            </a:extLst>
          </p:cNvPr>
          <p:cNvGrpSpPr>
            <a:grpSpLocks/>
          </p:cNvGrpSpPr>
          <p:nvPr/>
        </p:nvGrpSpPr>
        <p:grpSpPr bwMode="auto">
          <a:xfrm>
            <a:off x="587375" y="6129338"/>
            <a:ext cx="8686800" cy="225425"/>
            <a:chOff x="1958" y="2727"/>
            <a:chExt cx="3403" cy="136"/>
          </a:xfrm>
        </p:grpSpPr>
        <p:sp>
          <p:nvSpPr>
            <p:cNvPr id="2317" name="Rectangle 269">
              <a:extLst>
                <a:ext uri="{FF2B5EF4-FFF2-40B4-BE49-F238E27FC236}">
                  <a16:creationId xmlns:a16="http://schemas.microsoft.com/office/drawing/2014/main" id="{174E7FE6-2AA3-4286-959E-2B497E099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2727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2318" name="Rectangle 270">
              <a:extLst>
                <a:ext uri="{FF2B5EF4-FFF2-40B4-BE49-F238E27FC236}">
                  <a16:creationId xmlns:a16="http://schemas.microsoft.com/office/drawing/2014/main" id="{3758C73E-2238-451F-8A0E-D34507D5B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5" y="2727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2319" name="Rectangle 271">
              <a:extLst>
                <a:ext uri="{FF2B5EF4-FFF2-40B4-BE49-F238E27FC236}">
                  <a16:creationId xmlns:a16="http://schemas.microsoft.com/office/drawing/2014/main" id="{356D6E00-327F-4368-8817-5D4032716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" y="2727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  <a:contourClr>
                <a:srgbClr val="FF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2320" name="Rectangle 272">
              <a:extLst>
                <a:ext uri="{FF2B5EF4-FFF2-40B4-BE49-F238E27FC236}">
                  <a16:creationId xmlns:a16="http://schemas.microsoft.com/office/drawing/2014/main" id="{758EC02C-0E41-4B4C-9DC7-E5EAEF6D9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9" y="2727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2321" name="Rectangle 273">
              <a:extLst>
                <a:ext uri="{FF2B5EF4-FFF2-40B4-BE49-F238E27FC236}">
                  <a16:creationId xmlns:a16="http://schemas.microsoft.com/office/drawing/2014/main" id="{CD2873D3-560E-4EC1-AA0B-5F9B48963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6" y="2727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11</a:t>
              </a:r>
            </a:p>
          </p:txBody>
        </p:sp>
        <p:sp>
          <p:nvSpPr>
            <p:cNvPr id="2322" name="Rectangle 274">
              <a:extLst>
                <a:ext uri="{FF2B5EF4-FFF2-40B4-BE49-F238E27FC236}">
                  <a16:creationId xmlns:a16="http://schemas.microsoft.com/office/drawing/2014/main" id="{C359E3C3-5827-478F-91D5-2ADBA0AC4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2727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2323" name="Rectangle 275">
              <a:extLst>
                <a:ext uri="{FF2B5EF4-FFF2-40B4-BE49-F238E27FC236}">
                  <a16:creationId xmlns:a16="http://schemas.microsoft.com/office/drawing/2014/main" id="{ACE58746-E502-407C-A907-772D33501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9" y="2727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2324" name="Rectangle 276">
              <a:extLst>
                <a:ext uri="{FF2B5EF4-FFF2-40B4-BE49-F238E27FC236}">
                  <a16:creationId xmlns:a16="http://schemas.microsoft.com/office/drawing/2014/main" id="{2F105A0A-1850-4C8C-A630-1B24DA51B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6" y="2727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  <a:contourClr>
                <a:srgbClr val="00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14</a:t>
              </a:r>
            </a:p>
          </p:txBody>
        </p:sp>
        <p:sp>
          <p:nvSpPr>
            <p:cNvPr id="2325" name="Rectangle 277">
              <a:extLst>
                <a:ext uri="{FF2B5EF4-FFF2-40B4-BE49-F238E27FC236}">
                  <a16:creationId xmlns:a16="http://schemas.microsoft.com/office/drawing/2014/main" id="{31C88A49-F179-4656-A239-4410550A7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3" y="2727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15</a:t>
              </a:r>
            </a:p>
          </p:txBody>
        </p:sp>
        <p:sp>
          <p:nvSpPr>
            <p:cNvPr id="2326" name="Rectangle 278">
              <a:extLst>
                <a:ext uri="{FF2B5EF4-FFF2-40B4-BE49-F238E27FC236}">
                  <a16:creationId xmlns:a16="http://schemas.microsoft.com/office/drawing/2014/main" id="{7906EE96-39C4-4394-AA40-6AB8121AF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" y="2727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16</a:t>
              </a:r>
            </a:p>
          </p:txBody>
        </p:sp>
        <p:sp>
          <p:nvSpPr>
            <p:cNvPr id="2327" name="Rectangle 279">
              <a:extLst>
                <a:ext uri="{FF2B5EF4-FFF2-40B4-BE49-F238E27FC236}">
                  <a16:creationId xmlns:a16="http://schemas.microsoft.com/office/drawing/2014/main" id="{29FFC535-5A21-44A0-AAD5-9A9578050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2727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  <a:contourClr>
                <a:srgbClr val="FF99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17</a:t>
              </a:r>
            </a:p>
          </p:txBody>
        </p:sp>
        <p:sp>
          <p:nvSpPr>
            <p:cNvPr id="2328" name="Rectangle 280">
              <a:extLst>
                <a:ext uri="{FF2B5EF4-FFF2-40B4-BE49-F238E27FC236}">
                  <a16:creationId xmlns:a16="http://schemas.microsoft.com/office/drawing/2014/main" id="{2334DCF2-6D1A-4394-AFA6-CB9FA2E98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3" y="2727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18</a:t>
              </a:r>
            </a:p>
          </p:txBody>
        </p:sp>
        <p:sp>
          <p:nvSpPr>
            <p:cNvPr id="2329" name="Rectangle 281">
              <a:extLst>
                <a:ext uri="{FF2B5EF4-FFF2-40B4-BE49-F238E27FC236}">
                  <a16:creationId xmlns:a16="http://schemas.microsoft.com/office/drawing/2014/main" id="{AB226EF2-5373-40A9-98C1-02258DDAE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0" y="2727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19</a:t>
              </a:r>
            </a:p>
          </p:txBody>
        </p:sp>
        <p:sp>
          <p:nvSpPr>
            <p:cNvPr id="2330" name="Rectangle 282">
              <a:extLst>
                <a:ext uri="{FF2B5EF4-FFF2-40B4-BE49-F238E27FC236}">
                  <a16:creationId xmlns:a16="http://schemas.microsoft.com/office/drawing/2014/main" id="{1183BCD9-6657-406D-A9F2-ED5E549C6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" y="2727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20</a:t>
              </a:r>
            </a:p>
          </p:txBody>
        </p:sp>
        <p:sp>
          <p:nvSpPr>
            <p:cNvPr id="2331" name="Rectangle 283">
              <a:extLst>
                <a:ext uri="{FF2B5EF4-FFF2-40B4-BE49-F238E27FC236}">
                  <a16:creationId xmlns:a16="http://schemas.microsoft.com/office/drawing/2014/main" id="{3B257DCD-191C-4C9D-A02A-FA48FD3B7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4" y="2727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  <a:contourClr>
                <a:srgbClr val="3366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21</a:t>
              </a:r>
            </a:p>
          </p:txBody>
        </p:sp>
      </p:grpSp>
      <p:grpSp>
        <p:nvGrpSpPr>
          <p:cNvPr id="2360" name="Group 312">
            <a:extLst>
              <a:ext uri="{FF2B5EF4-FFF2-40B4-BE49-F238E27FC236}">
                <a16:creationId xmlns:a16="http://schemas.microsoft.com/office/drawing/2014/main" id="{715B22BD-5E94-4B65-BEBB-28F35B0F9D3A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4418013"/>
            <a:ext cx="8640762" cy="269875"/>
            <a:chOff x="1986" y="2415"/>
            <a:chExt cx="3403" cy="136"/>
          </a:xfrm>
        </p:grpSpPr>
        <p:sp>
          <p:nvSpPr>
            <p:cNvPr id="2343" name="Rectangle 295">
              <a:extLst>
                <a:ext uri="{FF2B5EF4-FFF2-40B4-BE49-F238E27FC236}">
                  <a16:creationId xmlns:a16="http://schemas.microsoft.com/office/drawing/2014/main" id="{DDB69BE8-AAC2-44BF-BEFF-077DB8E33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415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2"/>
                  </a:solidFill>
                </a:rPr>
                <a:t>7</a:t>
              </a:r>
            </a:p>
          </p:txBody>
        </p:sp>
        <p:sp>
          <p:nvSpPr>
            <p:cNvPr id="2344" name="Rectangle 296">
              <a:extLst>
                <a:ext uri="{FF2B5EF4-FFF2-40B4-BE49-F238E27FC236}">
                  <a16:creationId xmlns:a16="http://schemas.microsoft.com/office/drawing/2014/main" id="{87F4A982-E8E7-4759-A658-73881B4AC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415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2"/>
                  </a:solidFill>
                </a:rPr>
                <a:t>8</a:t>
              </a:r>
            </a:p>
          </p:txBody>
        </p:sp>
        <p:sp>
          <p:nvSpPr>
            <p:cNvPr id="2345" name="Rectangle 297">
              <a:extLst>
                <a:ext uri="{FF2B5EF4-FFF2-40B4-BE49-F238E27FC236}">
                  <a16:creationId xmlns:a16="http://schemas.microsoft.com/office/drawing/2014/main" id="{15DBDBEA-4CDF-4F59-A94F-00F35C820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415"/>
              <a:ext cx="227" cy="13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2"/>
                  </a:solidFill>
                </a:rPr>
                <a:t>9</a:t>
              </a:r>
            </a:p>
          </p:txBody>
        </p:sp>
        <p:sp>
          <p:nvSpPr>
            <p:cNvPr id="2346" name="Rectangle 298">
              <a:extLst>
                <a:ext uri="{FF2B5EF4-FFF2-40B4-BE49-F238E27FC236}">
                  <a16:creationId xmlns:a16="http://schemas.microsoft.com/office/drawing/2014/main" id="{68DA2172-55DD-4D82-90E3-8EC760F33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415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10</a:t>
              </a:r>
            </a:p>
          </p:txBody>
        </p:sp>
        <p:sp>
          <p:nvSpPr>
            <p:cNvPr id="2347" name="Rectangle 299">
              <a:extLst>
                <a:ext uri="{FF2B5EF4-FFF2-40B4-BE49-F238E27FC236}">
                  <a16:creationId xmlns:a16="http://schemas.microsoft.com/office/drawing/2014/main" id="{4EFD5414-EC2B-4AB3-8102-2612791ED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2415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11</a:t>
              </a:r>
            </a:p>
          </p:txBody>
        </p:sp>
        <p:sp>
          <p:nvSpPr>
            <p:cNvPr id="2348" name="Rectangle 300">
              <a:extLst>
                <a:ext uri="{FF2B5EF4-FFF2-40B4-BE49-F238E27FC236}">
                  <a16:creationId xmlns:a16="http://schemas.microsoft.com/office/drawing/2014/main" id="{5306FF86-E700-43F3-9639-5CAB8E330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15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12</a:t>
              </a:r>
            </a:p>
          </p:txBody>
        </p:sp>
        <p:sp>
          <p:nvSpPr>
            <p:cNvPr id="2349" name="Rectangle 301">
              <a:extLst>
                <a:ext uri="{FF2B5EF4-FFF2-40B4-BE49-F238E27FC236}">
                  <a16:creationId xmlns:a16="http://schemas.microsoft.com/office/drawing/2014/main" id="{C2F07065-3592-4189-BAA0-9B31A75BE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15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13</a:t>
              </a:r>
            </a:p>
          </p:txBody>
        </p:sp>
        <p:sp>
          <p:nvSpPr>
            <p:cNvPr id="2350" name="Rectangle 302">
              <a:extLst>
                <a:ext uri="{FF2B5EF4-FFF2-40B4-BE49-F238E27FC236}">
                  <a16:creationId xmlns:a16="http://schemas.microsoft.com/office/drawing/2014/main" id="{56F2A50D-3231-4D0A-BECB-7F31A176B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415"/>
              <a:ext cx="227" cy="13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/>
                <a:t>14</a:t>
              </a:r>
            </a:p>
          </p:txBody>
        </p:sp>
        <p:sp>
          <p:nvSpPr>
            <p:cNvPr id="2351" name="Rectangle 303">
              <a:extLst>
                <a:ext uri="{FF2B5EF4-FFF2-40B4-BE49-F238E27FC236}">
                  <a16:creationId xmlns:a16="http://schemas.microsoft.com/office/drawing/2014/main" id="{84F3E104-92CC-46A1-9EFB-1E547DC36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2415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15</a:t>
              </a:r>
            </a:p>
          </p:txBody>
        </p:sp>
        <p:sp>
          <p:nvSpPr>
            <p:cNvPr id="2352" name="Rectangle 304">
              <a:extLst>
                <a:ext uri="{FF2B5EF4-FFF2-40B4-BE49-F238E27FC236}">
                  <a16:creationId xmlns:a16="http://schemas.microsoft.com/office/drawing/2014/main" id="{0A8BC039-554E-42F1-8E02-88BC3E51A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8" y="2415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16</a:t>
              </a:r>
            </a:p>
          </p:txBody>
        </p:sp>
        <p:sp>
          <p:nvSpPr>
            <p:cNvPr id="2353" name="Rectangle 305">
              <a:extLst>
                <a:ext uri="{FF2B5EF4-FFF2-40B4-BE49-F238E27FC236}">
                  <a16:creationId xmlns:a16="http://schemas.microsoft.com/office/drawing/2014/main" id="{6B78A38B-6A97-4A98-939C-69BF9E7E3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5" y="2415"/>
              <a:ext cx="227" cy="136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17</a:t>
              </a:r>
            </a:p>
          </p:txBody>
        </p:sp>
        <p:sp>
          <p:nvSpPr>
            <p:cNvPr id="2354" name="Rectangle 306">
              <a:extLst>
                <a:ext uri="{FF2B5EF4-FFF2-40B4-BE49-F238E27FC236}">
                  <a16:creationId xmlns:a16="http://schemas.microsoft.com/office/drawing/2014/main" id="{84DD6644-309D-4DD7-978A-F655655B4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2415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18</a:t>
              </a:r>
            </a:p>
          </p:txBody>
        </p:sp>
        <p:sp>
          <p:nvSpPr>
            <p:cNvPr id="2355" name="Rectangle 307">
              <a:extLst>
                <a:ext uri="{FF2B5EF4-FFF2-40B4-BE49-F238E27FC236}">
                  <a16:creationId xmlns:a16="http://schemas.microsoft.com/office/drawing/2014/main" id="{21C23B78-A831-4929-A360-7D03EC248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2415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19</a:t>
              </a:r>
            </a:p>
          </p:txBody>
        </p:sp>
        <p:sp>
          <p:nvSpPr>
            <p:cNvPr id="2356" name="Rectangle 308">
              <a:extLst>
                <a:ext uri="{FF2B5EF4-FFF2-40B4-BE49-F238E27FC236}">
                  <a16:creationId xmlns:a16="http://schemas.microsoft.com/office/drawing/2014/main" id="{DBC8F6E4-C513-4621-ADAC-1B17F222C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2415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20</a:t>
              </a:r>
            </a:p>
          </p:txBody>
        </p:sp>
        <p:sp>
          <p:nvSpPr>
            <p:cNvPr id="2357" name="Rectangle 309">
              <a:extLst>
                <a:ext uri="{FF2B5EF4-FFF2-40B4-BE49-F238E27FC236}">
                  <a16:creationId xmlns:a16="http://schemas.microsoft.com/office/drawing/2014/main" id="{54570015-7308-4E12-B2A3-24EFCA4B2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2415"/>
              <a:ext cx="227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chemeClr val="bg1"/>
                  </a:solidFill>
                </a:rPr>
                <a:t>21</a:t>
              </a:r>
            </a:p>
          </p:txBody>
        </p:sp>
      </p:grpSp>
      <p:grpSp>
        <p:nvGrpSpPr>
          <p:cNvPr id="2361" name="Group 313">
            <a:extLst>
              <a:ext uri="{FF2B5EF4-FFF2-40B4-BE49-F238E27FC236}">
                <a16:creationId xmlns:a16="http://schemas.microsoft.com/office/drawing/2014/main" id="{DE5BF416-97C3-431E-9CA4-962A262F1D42}"/>
              </a:ext>
            </a:extLst>
          </p:cNvPr>
          <p:cNvGrpSpPr>
            <a:grpSpLocks/>
          </p:cNvGrpSpPr>
          <p:nvPr/>
        </p:nvGrpSpPr>
        <p:grpSpPr bwMode="auto">
          <a:xfrm>
            <a:off x="587375" y="3024188"/>
            <a:ext cx="8950325" cy="384175"/>
            <a:chOff x="350" y="1056"/>
            <a:chExt cx="5638" cy="242"/>
          </a:xfrm>
        </p:grpSpPr>
        <p:sp>
          <p:nvSpPr>
            <p:cNvPr id="2362" name="Text Box 314">
              <a:extLst>
                <a:ext uri="{FF2B5EF4-FFF2-40B4-BE49-F238E27FC236}">
                  <a16:creationId xmlns:a16="http://schemas.microsoft.com/office/drawing/2014/main" id="{CF0A6647-D47B-4353-99B5-58D1E79081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0</a:t>
              </a:r>
            </a:p>
          </p:txBody>
        </p:sp>
        <p:sp>
          <p:nvSpPr>
            <p:cNvPr id="2363" name="Text Box 315">
              <a:extLst>
                <a:ext uri="{FF2B5EF4-FFF2-40B4-BE49-F238E27FC236}">
                  <a16:creationId xmlns:a16="http://schemas.microsoft.com/office/drawing/2014/main" id="{9493321B-498B-4B3D-8F91-E8F1A1BD40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</a:t>
              </a:r>
            </a:p>
          </p:txBody>
        </p:sp>
        <p:sp>
          <p:nvSpPr>
            <p:cNvPr id="2364" name="Text Box 316">
              <a:extLst>
                <a:ext uri="{FF2B5EF4-FFF2-40B4-BE49-F238E27FC236}">
                  <a16:creationId xmlns:a16="http://schemas.microsoft.com/office/drawing/2014/main" id="{66223F2C-64C6-43A5-8599-B3CBFCCFCE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</a:t>
              </a:r>
            </a:p>
          </p:txBody>
        </p:sp>
        <p:sp>
          <p:nvSpPr>
            <p:cNvPr id="2365" name="Text Box 317">
              <a:extLst>
                <a:ext uri="{FF2B5EF4-FFF2-40B4-BE49-F238E27FC236}">
                  <a16:creationId xmlns:a16="http://schemas.microsoft.com/office/drawing/2014/main" id="{1FD4C894-B61D-4A03-A640-07426F6C00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0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3</a:t>
              </a:r>
            </a:p>
          </p:txBody>
        </p:sp>
        <p:sp>
          <p:nvSpPr>
            <p:cNvPr id="2366" name="Text Box 318">
              <a:extLst>
                <a:ext uri="{FF2B5EF4-FFF2-40B4-BE49-F238E27FC236}">
                  <a16:creationId xmlns:a16="http://schemas.microsoft.com/office/drawing/2014/main" id="{16722D40-4FDC-4D95-A74C-CB0C9E81D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7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4</a:t>
              </a:r>
            </a:p>
          </p:txBody>
        </p:sp>
        <p:sp>
          <p:nvSpPr>
            <p:cNvPr id="2367" name="Text Box 319">
              <a:extLst>
                <a:ext uri="{FF2B5EF4-FFF2-40B4-BE49-F238E27FC236}">
                  <a16:creationId xmlns:a16="http://schemas.microsoft.com/office/drawing/2014/main" id="{10D31A17-3A01-4F42-952B-F0E0C35A60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4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5</a:t>
              </a:r>
            </a:p>
          </p:txBody>
        </p:sp>
        <p:sp>
          <p:nvSpPr>
            <p:cNvPr id="2368" name="Text Box 320">
              <a:extLst>
                <a:ext uri="{FF2B5EF4-FFF2-40B4-BE49-F238E27FC236}">
                  <a16:creationId xmlns:a16="http://schemas.microsoft.com/office/drawing/2014/main" id="{C3FC8881-BE70-4D0B-9D2E-91B6C19AC7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1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6</a:t>
              </a:r>
            </a:p>
          </p:txBody>
        </p:sp>
        <p:sp>
          <p:nvSpPr>
            <p:cNvPr id="2369" name="Text Box 321">
              <a:extLst>
                <a:ext uri="{FF2B5EF4-FFF2-40B4-BE49-F238E27FC236}">
                  <a16:creationId xmlns:a16="http://schemas.microsoft.com/office/drawing/2014/main" id="{C1D4702D-6E11-4051-A774-E8803B6C19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8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7</a:t>
              </a:r>
            </a:p>
          </p:txBody>
        </p:sp>
        <p:sp>
          <p:nvSpPr>
            <p:cNvPr id="2370" name="Text Box 322">
              <a:extLst>
                <a:ext uri="{FF2B5EF4-FFF2-40B4-BE49-F238E27FC236}">
                  <a16:creationId xmlns:a16="http://schemas.microsoft.com/office/drawing/2014/main" id="{F9C8BD02-52BB-432E-83E8-555729BF4D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5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8</a:t>
              </a:r>
            </a:p>
          </p:txBody>
        </p:sp>
        <p:sp>
          <p:nvSpPr>
            <p:cNvPr id="2371" name="Text Box 323">
              <a:extLst>
                <a:ext uri="{FF2B5EF4-FFF2-40B4-BE49-F238E27FC236}">
                  <a16:creationId xmlns:a16="http://schemas.microsoft.com/office/drawing/2014/main" id="{5EB18D42-D3BE-4C9D-8A4A-2937D197AD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1" y="1056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9</a:t>
              </a:r>
            </a:p>
          </p:txBody>
        </p:sp>
        <p:sp>
          <p:nvSpPr>
            <p:cNvPr id="2372" name="Text Box 324">
              <a:extLst>
                <a:ext uri="{FF2B5EF4-FFF2-40B4-BE49-F238E27FC236}">
                  <a16:creationId xmlns:a16="http://schemas.microsoft.com/office/drawing/2014/main" id="{BC80241D-2005-46BE-A30A-0F1651AF58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1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10</a:t>
              </a:r>
            </a:p>
          </p:txBody>
        </p:sp>
        <p:sp>
          <p:nvSpPr>
            <p:cNvPr id="2373" name="Text Box 325">
              <a:extLst>
                <a:ext uri="{FF2B5EF4-FFF2-40B4-BE49-F238E27FC236}">
                  <a16:creationId xmlns:a16="http://schemas.microsoft.com/office/drawing/2014/main" id="{6C122012-2E3A-4CBA-8DC9-400A0EF86B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8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11</a:t>
              </a:r>
            </a:p>
          </p:txBody>
        </p:sp>
        <p:sp>
          <p:nvSpPr>
            <p:cNvPr id="2374" name="Text Box 326">
              <a:extLst>
                <a:ext uri="{FF2B5EF4-FFF2-40B4-BE49-F238E27FC236}">
                  <a16:creationId xmlns:a16="http://schemas.microsoft.com/office/drawing/2014/main" id="{A4CF6F36-995A-47D7-B20A-208387CFA2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5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12</a:t>
              </a:r>
            </a:p>
          </p:txBody>
        </p:sp>
        <p:sp>
          <p:nvSpPr>
            <p:cNvPr id="2375" name="Text Box 327">
              <a:extLst>
                <a:ext uri="{FF2B5EF4-FFF2-40B4-BE49-F238E27FC236}">
                  <a16:creationId xmlns:a16="http://schemas.microsoft.com/office/drawing/2014/main" id="{71E0AF5B-0F4C-4DE9-9BAA-95B81791E6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2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13</a:t>
              </a:r>
            </a:p>
          </p:txBody>
        </p:sp>
        <p:sp>
          <p:nvSpPr>
            <p:cNvPr id="2376" name="Text Box 328">
              <a:extLst>
                <a:ext uri="{FF2B5EF4-FFF2-40B4-BE49-F238E27FC236}">
                  <a16:creationId xmlns:a16="http://schemas.microsoft.com/office/drawing/2014/main" id="{70BC27A6-D6B8-413B-B14C-451515B96A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9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14</a:t>
              </a:r>
            </a:p>
          </p:txBody>
        </p:sp>
        <p:sp>
          <p:nvSpPr>
            <p:cNvPr id="2377" name="Text Box 329">
              <a:extLst>
                <a:ext uri="{FF2B5EF4-FFF2-40B4-BE49-F238E27FC236}">
                  <a16:creationId xmlns:a16="http://schemas.microsoft.com/office/drawing/2014/main" id="{6F295EB7-DF7A-41C5-91B3-FF3832F34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5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15</a:t>
              </a:r>
            </a:p>
          </p:txBody>
        </p:sp>
        <p:sp>
          <p:nvSpPr>
            <p:cNvPr id="2378" name="Text Box 330">
              <a:extLst>
                <a:ext uri="{FF2B5EF4-FFF2-40B4-BE49-F238E27FC236}">
                  <a16:creationId xmlns:a16="http://schemas.microsoft.com/office/drawing/2014/main" id="{3E245B0B-1862-4994-A11B-4DA74487D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16</a:t>
              </a:r>
            </a:p>
          </p:txBody>
        </p:sp>
        <p:sp>
          <p:nvSpPr>
            <p:cNvPr id="2379" name="Text Box 331">
              <a:extLst>
                <a:ext uri="{FF2B5EF4-FFF2-40B4-BE49-F238E27FC236}">
                  <a16:creationId xmlns:a16="http://schemas.microsoft.com/office/drawing/2014/main" id="{46AFB8A0-C99D-49AA-857C-23BD875C70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9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17</a:t>
              </a:r>
            </a:p>
          </p:txBody>
        </p:sp>
        <p:sp>
          <p:nvSpPr>
            <p:cNvPr id="2380" name="Text Box 332">
              <a:extLst>
                <a:ext uri="{FF2B5EF4-FFF2-40B4-BE49-F238E27FC236}">
                  <a16:creationId xmlns:a16="http://schemas.microsoft.com/office/drawing/2014/main" id="{81CA8958-CD14-4E56-A2FB-7818C29DFC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5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18</a:t>
              </a:r>
            </a:p>
          </p:txBody>
        </p:sp>
        <p:sp>
          <p:nvSpPr>
            <p:cNvPr id="2381" name="Text Box 333">
              <a:extLst>
                <a:ext uri="{FF2B5EF4-FFF2-40B4-BE49-F238E27FC236}">
                  <a16:creationId xmlns:a16="http://schemas.microsoft.com/office/drawing/2014/main" id="{E54AFC30-4A87-48D8-994E-CF8F652AB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19</a:t>
              </a:r>
            </a:p>
          </p:txBody>
        </p:sp>
        <p:sp>
          <p:nvSpPr>
            <p:cNvPr id="2382" name="Text Box 334">
              <a:extLst>
                <a:ext uri="{FF2B5EF4-FFF2-40B4-BE49-F238E27FC236}">
                  <a16:creationId xmlns:a16="http://schemas.microsoft.com/office/drawing/2014/main" id="{9CD079F2-2F23-4562-A952-F36CF60529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9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20</a:t>
              </a:r>
            </a:p>
          </p:txBody>
        </p:sp>
        <p:sp>
          <p:nvSpPr>
            <p:cNvPr id="2383" name="Text Box 335">
              <a:extLst>
                <a:ext uri="{FF2B5EF4-FFF2-40B4-BE49-F238E27FC236}">
                  <a16:creationId xmlns:a16="http://schemas.microsoft.com/office/drawing/2014/main" id="{DAED3E72-0FAE-4B71-9DC2-FE0080B753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5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21</a:t>
              </a:r>
            </a:p>
          </p:txBody>
        </p:sp>
        <p:sp>
          <p:nvSpPr>
            <p:cNvPr id="2384" name="Text Box 336">
              <a:extLst>
                <a:ext uri="{FF2B5EF4-FFF2-40B4-BE49-F238E27FC236}">
                  <a16:creationId xmlns:a16="http://schemas.microsoft.com/office/drawing/2014/main" id="{E45E076B-172A-4485-883B-FE3C7C86A1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2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22</a:t>
              </a:r>
            </a:p>
          </p:txBody>
        </p:sp>
        <p:sp>
          <p:nvSpPr>
            <p:cNvPr id="2385" name="Text Box 337">
              <a:extLst>
                <a:ext uri="{FF2B5EF4-FFF2-40B4-BE49-F238E27FC236}">
                  <a16:creationId xmlns:a16="http://schemas.microsoft.com/office/drawing/2014/main" id="{E7DBB60F-7765-4744-8A9E-D74DFA6CB9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9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23</a:t>
              </a:r>
            </a:p>
          </p:txBody>
        </p:sp>
        <p:sp>
          <p:nvSpPr>
            <p:cNvPr id="2386" name="Text Box 338">
              <a:extLst>
                <a:ext uri="{FF2B5EF4-FFF2-40B4-BE49-F238E27FC236}">
                  <a16:creationId xmlns:a16="http://schemas.microsoft.com/office/drawing/2014/main" id="{E5BBDFFD-3436-4E9A-9BAC-CB759ED9C2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6" y="1056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24</a:t>
              </a:r>
            </a:p>
          </p:txBody>
        </p:sp>
        <p:grpSp>
          <p:nvGrpSpPr>
            <p:cNvPr id="2387" name="Group 339">
              <a:extLst>
                <a:ext uri="{FF2B5EF4-FFF2-40B4-BE49-F238E27FC236}">
                  <a16:creationId xmlns:a16="http://schemas.microsoft.com/office/drawing/2014/main" id="{E34C09A2-7E64-44AD-B734-22B06B8577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1207"/>
              <a:ext cx="5443" cy="91"/>
              <a:chOff x="444" y="1207"/>
              <a:chExt cx="5443" cy="182"/>
            </a:xfrm>
          </p:grpSpPr>
          <p:sp>
            <p:nvSpPr>
              <p:cNvPr id="2388" name="Line 340">
                <a:extLst>
                  <a:ext uri="{FF2B5EF4-FFF2-40B4-BE49-F238E27FC236}">
                    <a16:creationId xmlns:a16="http://schemas.microsoft.com/office/drawing/2014/main" id="{04C5BB4D-0CA3-49BD-9030-C9AC97FFB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9" name="Line 341">
                <a:extLst>
                  <a:ext uri="{FF2B5EF4-FFF2-40B4-BE49-F238E27FC236}">
                    <a16:creationId xmlns:a16="http://schemas.microsoft.com/office/drawing/2014/main" id="{534E87D5-9A8C-4222-A2CA-A1049798C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7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0" name="Line 342">
                <a:extLst>
                  <a:ext uri="{FF2B5EF4-FFF2-40B4-BE49-F238E27FC236}">
                    <a16:creationId xmlns:a16="http://schemas.microsoft.com/office/drawing/2014/main" id="{47E748C5-F9D6-4387-B4D7-7764420ADB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25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1" name="Line 343">
                <a:extLst>
                  <a:ext uri="{FF2B5EF4-FFF2-40B4-BE49-F238E27FC236}">
                    <a16:creationId xmlns:a16="http://schemas.microsoft.com/office/drawing/2014/main" id="{94570E30-72A0-4D81-A892-A350CAED03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2" name="Line 344">
                <a:extLst>
                  <a:ext uri="{FF2B5EF4-FFF2-40B4-BE49-F238E27FC236}">
                    <a16:creationId xmlns:a16="http://schemas.microsoft.com/office/drawing/2014/main" id="{D8E7D0E2-FB2D-4AEB-B589-7442019D0E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8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3" name="Line 345">
                <a:extLst>
                  <a:ext uri="{FF2B5EF4-FFF2-40B4-BE49-F238E27FC236}">
                    <a16:creationId xmlns:a16="http://schemas.microsoft.com/office/drawing/2014/main" id="{F2125AC0-EA54-458A-9178-1FD0BD79B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4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4" name="Line 346">
                <a:extLst>
                  <a:ext uri="{FF2B5EF4-FFF2-40B4-BE49-F238E27FC236}">
                    <a16:creationId xmlns:a16="http://schemas.microsoft.com/office/drawing/2014/main" id="{F08AB15C-C2FF-4E1B-A2AC-26EAC1209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32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5" name="Line 347">
                <a:extLst>
                  <a:ext uri="{FF2B5EF4-FFF2-40B4-BE49-F238E27FC236}">
                    <a16:creationId xmlns:a16="http://schemas.microsoft.com/office/drawing/2014/main" id="{9B0DA3DA-EAB2-4731-8805-ED1D87F3F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8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6" name="Line 348">
                <a:extLst>
                  <a:ext uri="{FF2B5EF4-FFF2-40B4-BE49-F238E27FC236}">
                    <a16:creationId xmlns:a16="http://schemas.microsoft.com/office/drawing/2014/main" id="{67479730-3C89-4E17-991C-F8BDEE290A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6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7" name="Line 349">
                <a:extLst>
                  <a:ext uri="{FF2B5EF4-FFF2-40B4-BE49-F238E27FC236}">
                    <a16:creationId xmlns:a16="http://schemas.microsoft.com/office/drawing/2014/main" id="{56441B19-2D4A-4032-A1F9-1B72A3EE07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12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8" name="Line 350">
                <a:extLst>
                  <a:ext uri="{FF2B5EF4-FFF2-40B4-BE49-F238E27FC236}">
                    <a16:creationId xmlns:a16="http://schemas.microsoft.com/office/drawing/2014/main" id="{C16DB980-ABBC-4D14-9118-4C822D79C7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40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9" name="Line 351">
                <a:extLst>
                  <a:ext uri="{FF2B5EF4-FFF2-40B4-BE49-F238E27FC236}">
                    <a16:creationId xmlns:a16="http://schemas.microsoft.com/office/drawing/2014/main" id="{8C32E1B1-C24D-4B3A-8AF5-338CE2730A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0" name="Line 352">
                <a:extLst>
                  <a:ext uri="{FF2B5EF4-FFF2-40B4-BE49-F238E27FC236}">
                    <a16:creationId xmlns:a16="http://schemas.microsoft.com/office/drawing/2014/main" id="{4ADF370B-E823-4EBC-B004-A9D52488DB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3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1" name="Line 353">
                <a:extLst>
                  <a:ext uri="{FF2B5EF4-FFF2-40B4-BE49-F238E27FC236}">
                    <a16:creationId xmlns:a16="http://schemas.microsoft.com/office/drawing/2014/main" id="{EAF3C1FD-D645-4B13-A089-128D4D5A05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9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2" name="Line 354">
                <a:extLst>
                  <a:ext uri="{FF2B5EF4-FFF2-40B4-BE49-F238E27FC236}">
                    <a16:creationId xmlns:a16="http://schemas.microsoft.com/office/drawing/2014/main" id="{0EDB8F6A-4430-4B28-9F23-6E47BF49B9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7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3" name="Line 355">
                <a:extLst>
                  <a:ext uri="{FF2B5EF4-FFF2-40B4-BE49-F238E27FC236}">
                    <a16:creationId xmlns:a16="http://schemas.microsoft.com/office/drawing/2014/main" id="{903A3C40-CB6E-443C-96A0-780DD90644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3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4" name="Line 356">
                <a:extLst>
                  <a:ext uri="{FF2B5EF4-FFF2-40B4-BE49-F238E27FC236}">
                    <a16:creationId xmlns:a16="http://schemas.microsoft.com/office/drawing/2014/main" id="{3183391C-537C-409D-AF79-03111966DA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0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5" name="Line 357">
                <a:extLst>
                  <a:ext uri="{FF2B5EF4-FFF2-40B4-BE49-F238E27FC236}">
                    <a16:creationId xmlns:a16="http://schemas.microsoft.com/office/drawing/2014/main" id="{0B760F03-747A-4108-B742-D55A8921CF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6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6" name="Line 358">
                <a:extLst>
                  <a:ext uri="{FF2B5EF4-FFF2-40B4-BE49-F238E27FC236}">
                    <a16:creationId xmlns:a16="http://schemas.microsoft.com/office/drawing/2014/main" id="{817F2B4A-7BF0-420C-8532-F1BF33BFDD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7" name="Line 359">
                <a:extLst>
                  <a:ext uri="{FF2B5EF4-FFF2-40B4-BE49-F238E27FC236}">
                    <a16:creationId xmlns:a16="http://schemas.microsoft.com/office/drawing/2014/main" id="{8F5CBA5E-DA93-49CB-9700-EAFAC3314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80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8" name="Line 360">
                <a:extLst>
                  <a:ext uri="{FF2B5EF4-FFF2-40B4-BE49-F238E27FC236}">
                    <a16:creationId xmlns:a16="http://schemas.microsoft.com/office/drawing/2014/main" id="{477379EE-3302-43E1-B792-15A41E5DEA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08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9" name="Line 361">
                <a:extLst>
                  <a:ext uri="{FF2B5EF4-FFF2-40B4-BE49-F238E27FC236}">
                    <a16:creationId xmlns:a16="http://schemas.microsoft.com/office/drawing/2014/main" id="{0A34A438-15F7-4058-A018-F974E92D75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34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10" name="Line 362">
                <a:extLst>
                  <a:ext uri="{FF2B5EF4-FFF2-40B4-BE49-F238E27FC236}">
                    <a16:creationId xmlns:a16="http://schemas.microsoft.com/office/drawing/2014/main" id="{18D95EF1-88E6-469A-A76B-860EEDEBDA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62" y="120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11" name="Freeform 363">
                <a:extLst>
                  <a:ext uri="{FF2B5EF4-FFF2-40B4-BE49-F238E27FC236}">
                    <a16:creationId xmlns:a16="http://schemas.microsoft.com/office/drawing/2014/main" id="{3C190720-2503-4ECF-86EF-900DAE442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1207"/>
                <a:ext cx="5443" cy="182"/>
              </a:xfrm>
              <a:custGeom>
                <a:avLst/>
                <a:gdLst>
                  <a:gd name="T0" fmla="*/ 0 w 5443"/>
                  <a:gd name="T1" fmla="*/ 0 h 182"/>
                  <a:gd name="T2" fmla="*/ 0 w 5443"/>
                  <a:gd name="T3" fmla="*/ 182 h 182"/>
                  <a:gd name="T4" fmla="*/ 5443 w 5443"/>
                  <a:gd name="T5" fmla="*/ 182 h 182"/>
                  <a:gd name="T6" fmla="*/ 5443 w 5443"/>
                  <a:gd name="T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43" h="182">
                    <a:moveTo>
                      <a:pt x="0" y="0"/>
                    </a:moveTo>
                    <a:lnTo>
                      <a:pt x="0" y="182"/>
                    </a:lnTo>
                    <a:lnTo>
                      <a:pt x="5443" y="182"/>
                    </a:lnTo>
                    <a:lnTo>
                      <a:pt x="5443" y="0"/>
                    </a:lnTo>
                  </a:path>
                </a:pathLst>
              </a:custGeom>
              <a:noFill/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491" name="Group 443">
            <a:extLst>
              <a:ext uri="{FF2B5EF4-FFF2-40B4-BE49-F238E27FC236}">
                <a16:creationId xmlns:a16="http://schemas.microsoft.com/office/drawing/2014/main" id="{93707A84-1B11-4D26-A83C-71EFE7C7DB41}"/>
              </a:ext>
            </a:extLst>
          </p:cNvPr>
          <p:cNvGrpSpPr>
            <a:grpSpLocks/>
          </p:cNvGrpSpPr>
          <p:nvPr/>
        </p:nvGrpSpPr>
        <p:grpSpPr bwMode="auto">
          <a:xfrm>
            <a:off x="566738" y="1409700"/>
            <a:ext cx="8959850" cy="534988"/>
            <a:chOff x="1971" y="888"/>
            <a:chExt cx="3514" cy="337"/>
          </a:xfrm>
        </p:grpSpPr>
        <p:sp>
          <p:nvSpPr>
            <p:cNvPr id="2449" name="Rectangle 401">
              <a:extLst>
                <a:ext uri="{FF2B5EF4-FFF2-40B4-BE49-F238E27FC236}">
                  <a16:creationId xmlns:a16="http://schemas.microsoft.com/office/drawing/2014/main" id="{B002B75F-EA5A-4FE6-84A3-46CE1F6E6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044"/>
              <a:ext cx="227" cy="181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0" name="Rectangle 402">
              <a:extLst>
                <a:ext uri="{FF2B5EF4-FFF2-40B4-BE49-F238E27FC236}">
                  <a16:creationId xmlns:a16="http://schemas.microsoft.com/office/drawing/2014/main" id="{8CBBB301-6B58-41C0-ADDF-D3A4F1BFD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44"/>
              <a:ext cx="227" cy="181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1" name="Rectangle 403">
              <a:extLst>
                <a:ext uri="{FF2B5EF4-FFF2-40B4-BE49-F238E27FC236}">
                  <a16:creationId xmlns:a16="http://schemas.microsoft.com/office/drawing/2014/main" id="{C5289EC9-E853-4EAA-AD22-B3138F932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044"/>
              <a:ext cx="227" cy="181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2" name="Rectangle 404">
              <a:extLst>
                <a:ext uri="{FF2B5EF4-FFF2-40B4-BE49-F238E27FC236}">
                  <a16:creationId xmlns:a16="http://schemas.microsoft.com/office/drawing/2014/main" id="{8B59BDC2-5398-48B8-9FF9-800505B19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044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3" name="Rectangle 405">
              <a:extLst>
                <a:ext uri="{FF2B5EF4-FFF2-40B4-BE49-F238E27FC236}">
                  <a16:creationId xmlns:a16="http://schemas.microsoft.com/office/drawing/2014/main" id="{CD98E57E-E696-436F-804D-005620DB5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1044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4" name="Rectangle 406">
              <a:extLst>
                <a:ext uri="{FF2B5EF4-FFF2-40B4-BE49-F238E27FC236}">
                  <a16:creationId xmlns:a16="http://schemas.microsoft.com/office/drawing/2014/main" id="{C4BDD2FE-363E-4345-B4B6-3127E2AD5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044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5" name="Rectangle 407">
              <a:extLst>
                <a:ext uri="{FF2B5EF4-FFF2-40B4-BE49-F238E27FC236}">
                  <a16:creationId xmlns:a16="http://schemas.microsoft.com/office/drawing/2014/main" id="{1376BA05-43B0-43CE-82C3-6F36CD7E9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044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6" name="Rectangle 408">
              <a:extLst>
                <a:ext uri="{FF2B5EF4-FFF2-40B4-BE49-F238E27FC236}">
                  <a16:creationId xmlns:a16="http://schemas.microsoft.com/office/drawing/2014/main" id="{B0655A66-2466-427F-80E0-6A63FF62E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044"/>
              <a:ext cx="227" cy="18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7" name="Rectangle 409">
              <a:extLst>
                <a:ext uri="{FF2B5EF4-FFF2-40B4-BE49-F238E27FC236}">
                  <a16:creationId xmlns:a16="http://schemas.microsoft.com/office/drawing/2014/main" id="{9BBF151D-7B4F-4E81-8340-B7E04200A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044"/>
              <a:ext cx="227" cy="181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" name="Rectangle 410">
              <a:extLst>
                <a:ext uri="{FF2B5EF4-FFF2-40B4-BE49-F238E27FC236}">
                  <a16:creationId xmlns:a16="http://schemas.microsoft.com/office/drawing/2014/main" id="{47787151-7709-4076-8779-899A588A0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044"/>
              <a:ext cx="227" cy="181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" name="Rectangle 411">
              <a:extLst>
                <a:ext uri="{FF2B5EF4-FFF2-40B4-BE49-F238E27FC236}">
                  <a16:creationId xmlns:a16="http://schemas.microsoft.com/office/drawing/2014/main" id="{EAB0DE4E-E01F-4C47-9273-B4E331A11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1044"/>
              <a:ext cx="227" cy="181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" name="Rectangle 412">
              <a:extLst>
                <a:ext uri="{FF2B5EF4-FFF2-40B4-BE49-F238E27FC236}">
                  <a16:creationId xmlns:a16="http://schemas.microsoft.com/office/drawing/2014/main" id="{B6B3025E-C058-40C5-B8D7-FA1D30054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1044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1" name="Rectangle 413">
              <a:extLst>
                <a:ext uri="{FF2B5EF4-FFF2-40B4-BE49-F238E27FC236}">
                  <a16:creationId xmlns:a16="http://schemas.microsoft.com/office/drawing/2014/main" id="{5470339A-85CA-4B03-8D8E-E1A823DBA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1044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2" name="Rectangle 414">
              <a:extLst>
                <a:ext uri="{FF2B5EF4-FFF2-40B4-BE49-F238E27FC236}">
                  <a16:creationId xmlns:a16="http://schemas.microsoft.com/office/drawing/2014/main" id="{FD2FDAC3-E4D3-4BA2-BBBA-252DE31D0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044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" name="Rectangle 415">
              <a:extLst>
                <a:ext uri="{FF2B5EF4-FFF2-40B4-BE49-F238E27FC236}">
                  <a16:creationId xmlns:a16="http://schemas.microsoft.com/office/drawing/2014/main" id="{7E30B6B0-FFD3-4A71-A6D9-263235E3E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1044"/>
              <a:ext cx="227" cy="18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3" name="Text Box 425">
              <a:extLst>
                <a:ext uri="{FF2B5EF4-FFF2-40B4-BE49-F238E27FC236}">
                  <a16:creationId xmlns:a16="http://schemas.microsoft.com/office/drawing/2014/main" id="{67531FE1-B7B0-4530-846D-B4C451CE1C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1" y="888"/>
              <a:ext cx="10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7</a:t>
              </a:r>
            </a:p>
          </p:txBody>
        </p:sp>
        <p:sp>
          <p:nvSpPr>
            <p:cNvPr id="2474" name="Text Box 426">
              <a:extLst>
                <a:ext uri="{FF2B5EF4-FFF2-40B4-BE49-F238E27FC236}">
                  <a16:creationId xmlns:a16="http://schemas.microsoft.com/office/drawing/2014/main" id="{1CD26EA4-4DA1-4C86-90E3-39578E577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8" y="888"/>
              <a:ext cx="10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8</a:t>
              </a:r>
            </a:p>
          </p:txBody>
        </p:sp>
        <p:sp>
          <p:nvSpPr>
            <p:cNvPr id="2475" name="Text Box 427">
              <a:extLst>
                <a:ext uri="{FF2B5EF4-FFF2-40B4-BE49-F238E27FC236}">
                  <a16:creationId xmlns:a16="http://schemas.microsoft.com/office/drawing/2014/main" id="{4492D8EA-5D51-4D3D-B32E-64D551A1F4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4" y="888"/>
              <a:ext cx="10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9</a:t>
              </a:r>
            </a:p>
          </p:txBody>
        </p:sp>
        <p:sp>
          <p:nvSpPr>
            <p:cNvPr id="2476" name="Text Box 428">
              <a:extLst>
                <a:ext uri="{FF2B5EF4-FFF2-40B4-BE49-F238E27FC236}">
                  <a16:creationId xmlns:a16="http://schemas.microsoft.com/office/drawing/2014/main" id="{750818F5-5EC2-4F88-BCE6-1F963DF1E4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7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10</a:t>
              </a:r>
            </a:p>
          </p:txBody>
        </p:sp>
        <p:sp>
          <p:nvSpPr>
            <p:cNvPr id="2477" name="Text Box 429">
              <a:extLst>
                <a:ext uri="{FF2B5EF4-FFF2-40B4-BE49-F238E27FC236}">
                  <a16:creationId xmlns:a16="http://schemas.microsoft.com/office/drawing/2014/main" id="{A0BF2B41-2A87-4934-B886-A9D67002E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4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11</a:t>
              </a:r>
            </a:p>
          </p:txBody>
        </p:sp>
        <p:sp>
          <p:nvSpPr>
            <p:cNvPr id="2478" name="Text Box 430">
              <a:extLst>
                <a:ext uri="{FF2B5EF4-FFF2-40B4-BE49-F238E27FC236}">
                  <a16:creationId xmlns:a16="http://schemas.microsoft.com/office/drawing/2014/main" id="{68B26C17-C059-4130-B593-36745E593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1" y="890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12</a:t>
              </a:r>
            </a:p>
          </p:txBody>
        </p:sp>
        <p:sp>
          <p:nvSpPr>
            <p:cNvPr id="2479" name="Text Box 431">
              <a:extLst>
                <a:ext uri="{FF2B5EF4-FFF2-40B4-BE49-F238E27FC236}">
                  <a16:creationId xmlns:a16="http://schemas.microsoft.com/office/drawing/2014/main" id="{CEF8C577-B679-4B53-A33E-ED6CEAF06B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8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13</a:t>
              </a:r>
            </a:p>
          </p:txBody>
        </p:sp>
        <p:sp>
          <p:nvSpPr>
            <p:cNvPr id="2480" name="Text Box 432">
              <a:extLst>
                <a:ext uri="{FF2B5EF4-FFF2-40B4-BE49-F238E27FC236}">
                  <a16:creationId xmlns:a16="http://schemas.microsoft.com/office/drawing/2014/main" id="{9C8B4994-06AA-4CCB-8BAF-238AF826EC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5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14</a:t>
              </a:r>
            </a:p>
          </p:txBody>
        </p:sp>
        <p:sp>
          <p:nvSpPr>
            <p:cNvPr id="2481" name="Text Box 433">
              <a:extLst>
                <a:ext uri="{FF2B5EF4-FFF2-40B4-BE49-F238E27FC236}">
                  <a16:creationId xmlns:a16="http://schemas.microsoft.com/office/drawing/2014/main" id="{9BE33229-B70B-48A5-9CA3-E9D67FD0C7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1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15</a:t>
              </a:r>
            </a:p>
          </p:txBody>
        </p:sp>
        <p:sp>
          <p:nvSpPr>
            <p:cNvPr id="2482" name="Text Box 434">
              <a:extLst>
                <a:ext uri="{FF2B5EF4-FFF2-40B4-BE49-F238E27FC236}">
                  <a16:creationId xmlns:a16="http://schemas.microsoft.com/office/drawing/2014/main" id="{EEE1E1B8-7A97-4F3B-8DC4-8379210F60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8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16</a:t>
              </a:r>
            </a:p>
          </p:txBody>
        </p:sp>
        <p:sp>
          <p:nvSpPr>
            <p:cNvPr id="2483" name="Text Box 435">
              <a:extLst>
                <a:ext uri="{FF2B5EF4-FFF2-40B4-BE49-F238E27FC236}">
                  <a16:creationId xmlns:a16="http://schemas.microsoft.com/office/drawing/2014/main" id="{10DBF722-151E-49A3-ACE0-179089DA48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5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17</a:t>
              </a:r>
            </a:p>
          </p:txBody>
        </p:sp>
        <p:sp>
          <p:nvSpPr>
            <p:cNvPr id="2484" name="Text Box 436">
              <a:extLst>
                <a:ext uri="{FF2B5EF4-FFF2-40B4-BE49-F238E27FC236}">
                  <a16:creationId xmlns:a16="http://schemas.microsoft.com/office/drawing/2014/main" id="{3D74D6CF-A9EC-49AF-A40D-EEBB2CA3AC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1" y="890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18</a:t>
              </a:r>
            </a:p>
          </p:txBody>
        </p:sp>
        <p:sp>
          <p:nvSpPr>
            <p:cNvPr id="2485" name="Text Box 437">
              <a:extLst>
                <a:ext uri="{FF2B5EF4-FFF2-40B4-BE49-F238E27FC236}">
                  <a16:creationId xmlns:a16="http://schemas.microsoft.com/office/drawing/2014/main" id="{23C5287C-0EC8-4BA9-B7FC-392D741C3B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8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19</a:t>
              </a:r>
            </a:p>
          </p:txBody>
        </p:sp>
        <p:sp>
          <p:nvSpPr>
            <p:cNvPr id="2486" name="Text Box 438">
              <a:extLst>
                <a:ext uri="{FF2B5EF4-FFF2-40B4-BE49-F238E27FC236}">
                  <a16:creationId xmlns:a16="http://schemas.microsoft.com/office/drawing/2014/main" id="{08D3AA38-9257-4A27-A4C5-6C7B558C8C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5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20</a:t>
              </a:r>
            </a:p>
          </p:txBody>
        </p:sp>
        <p:sp>
          <p:nvSpPr>
            <p:cNvPr id="2487" name="Text Box 439">
              <a:extLst>
                <a:ext uri="{FF2B5EF4-FFF2-40B4-BE49-F238E27FC236}">
                  <a16:creationId xmlns:a16="http://schemas.microsoft.com/office/drawing/2014/main" id="{AC3B71DA-DE50-45EC-9C0A-DEA79A5E03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1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21</a:t>
              </a:r>
            </a:p>
          </p:txBody>
        </p:sp>
        <p:sp>
          <p:nvSpPr>
            <p:cNvPr id="2488" name="Text Box 440">
              <a:extLst>
                <a:ext uri="{FF2B5EF4-FFF2-40B4-BE49-F238E27FC236}">
                  <a16:creationId xmlns:a16="http://schemas.microsoft.com/office/drawing/2014/main" id="{99BDF67E-1C7B-4CFC-8EDB-DD4A918C2A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8" y="888"/>
              <a:ext cx="1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/>
                <a:t>22</a:t>
              </a:r>
            </a:p>
          </p:txBody>
        </p:sp>
      </p:grpSp>
      <p:sp>
        <p:nvSpPr>
          <p:cNvPr id="2492" name="Text Box 444">
            <a:extLst>
              <a:ext uri="{FF2B5EF4-FFF2-40B4-BE49-F238E27FC236}">
                <a16:creationId xmlns:a16="http://schemas.microsoft.com/office/drawing/2014/main" id="{2FC743B3-6CF8-4369-8E6C-06EB5901B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784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時間部分のみ　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>
            <a:extLst>
              <a:ext uri="{FF2B5EF4-FFF2-40B4-BE49-F238E27FC236}">
                <a16:creationId xmlns:a16="http://schemas.microsoft.com/office/drawing/2014/main" id="{948F788F-63A6-46E4-A283-3184C7FEE201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819150"/>
            <a:ext cx="8804275" cy="5487988"/>
            <a:chOff x="342" y="482"/>
            <a:chExt cx="5546" cy="3457"/>
          </a:xfrm>
        </p:grpSpPr>
        <p:sp>
          <p:nvSpPr>
            <p:cNvPr id="20483" name="Rectangle 3">
              <a:extLst>
                <a:ext uri="{FF2B5EF4-FFF2-40B4-BE49-F238E27FC236}">
                  <a16:creationId xmlns:a16="http://schemas.microsoft.com/office/drawing/2014/main" id="{0BBC7156-3D31-4360-8758-5767834AE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709"/>
              <a:ext cx="5443" cy="3220"/>
            </a:xfrm>
            <a:prstGeom prst="rect">
              <a:avLst/>
            </a:prstGeom>
            <a:solidFill>
              <a:srgbClr val="FFFFFF"/>
            </a:solidFill>
            <a:ln w="381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grpSp>
          <p:nvGrpSpPr>
            <p:cNvPr id="20484" name="Group 4">
              <a:extLst>
                <a:ext uri="{FF2B5EF4-FFF2-40B4-BE49-F238E27FC236}">
                  <a16:creationId xmlns:a16="http://schemas.microsoft.com/office/drawing/2014/main" id="{DDA6A61F-AF12-4C0C-BA42-EAC52F4FEA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572"/>
              <a:ext cx="5472" cy="142"/>
              <a:chOff x="1958" y="2727"/>
              <a:chExt cx="3403" cy="136"/>
            </a:xfrm>
          </p:grpSpPr>
          <p:sp>
            <p:nvSpPr>
              <p:cNvPr id="20485" name="Rectangle 5">
                <a:extLst>
                  <a:ext uri="{FF2B5EF4-FFF2-40B4-BE49-F238E27FC236}">
                    <a16:creationId xmlns:a16="http://schemas.microsoft.com/office/drawing/2014/main" id="{0D17802E-0754-4750-9B47-4F75776EC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2727"/>
                <a:ext cx="227" cy="136"/>
              </a:xfrm>
              <a:prstGeom prst="rect">
                <a:avLst/>
              </a:prstGeom>
              <a:solidFill>
                <a:srgbClr val="FFFF99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99"/>
                </a:extrusionClr>
                <a:contourClr>
                  <a:srgbClr val="FF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7</a:t>
                </a:r>
              </a:p>
            </p:txBody>
          </p:sp>
          <p:sp>
            <p:nvSpPr>
              <p:cNvPr id="20486" name="Rectangle 6">
                <a:extLst>
                  <a:ext uri="{FF2B5EF4-FFF2-40B4-BE49-F238E27FC236}">
                    <a16:creationId xmlns:a16="http://schemas.microsoft.com/office/drawing/2014/main" id="{2B252BA1-F1FD-4546-B574-3DE211EE7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5" y="2727"/>
                <a:ext cx="227" cy="136"/>
              </a:xfrm>
              <a:prstGeom prst="rect">
                <a:avLst/>
              </a:prstGeom>
              <a:solidFill>
                <a:srgbClr val="FFFF99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99"/>
                </a:extrusionClr>
                <a:contourClr>
                  <a:srgbClr val="FF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8</a:t>
                </a:r>
              </a:p>
            </p:txBody>
          </p:sp>
          <p:sp>
            <p:nvSpPr>
              <p:cNvPr id="20487" name="Rectangle 7">
                <a:extLst>
                  <a:ext uri="{FF2B5EF4-FFF2-40B4-BE49-F238E27FC236}">
                    <a16:creationId xmlns:a16="http://schemas.microsoft.com/office/drawing/2014/main" id="{7547D1F8-994A-4B0E-8860-67DC9241F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2" y="2727"/>
                <a:ext cx="227" cy="136"/>
              </a:xfrm>
              <a:prstGeom prst="rect">
                <a:avLst/>
              </a:prstGeom>
              <a:solidFill>
                <a:srgbClr val="FFFF99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99"/>
                </a:extrusionClr>
                <a:contourClr>
                  <a:srgbClr val="FF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9</a:t>
                </a:r>
              </a:p>
            </p:txBody>
          </p:sp>
          <p:sp>
            <p:nvSpPr>
              <p:cNvPr id="20488" name="Rectangle 8">
                <a:extLst>
                  <a:ext uri="{FF2B5EF4-FFF2-40B4-BE49-F238E27FC236}">
                    <a16:creationId xmlns:a16="http://schemas.microsoft.com/office/drawing/2014/main" id="{7201286C-68AC-44AC-8D54-445EA3741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9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10</a:t>
                </a:r>
              </a:p>
            </p:txBody>
          </p:sp>
          <p:sp>
            <p:nvSpPr>
              <p:cNvPr id="20489" name="Rectangle 9">
                <a:extLst>
                  <a:ext uri="{FF2B5EF4-FFF2-40B4-BE49-F238E27FC236}">
                    <a16:creationId xmlns:a16="http://schemas.microsoft.com/office/drawing/2014/main" id="{36B61135-51BC-4471-91D6-D606F73C5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6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11</a:t>
                </a:r>
              </a:p>
            </p:txBody>
          </p:sp>
          <p:sp>
            <p:nvSpPr>
              <p:cNvPr id="20490" name="Rectangle 10">
                <a:extLst>
                  <a:ext uri="{FF2B5EF4-FFF2-40B4-BE49-F238E27FC236}">
                    <a16:creationId xmlns:a16="http://schemas.microsoft.com/office/drawing/2014/main" id="{9D61301B-281C-4A95-8A44-4FB90BCD9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12</a:t>
                </a:r>
              </a:p>
            </p:txBody>
          </p:sp>
          <p:sp>
            <p:nvSpPr>
              <p:cNvPr id="20491" name="Rectangle 11">
                <a:extLst>
                  <a:ext uri="{FF2B5EF4-FFF2-40B4-BE49-F238E27FC236}">
                    <a16:creationId xmlns:a16="http://schemas.microsoft.com/office/drawing/2014/main" id="{2AEAC0C1-8433-4E44-B66A-6FA75C2B4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9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13</a:t>
                </a:r>
              </a:p>
            </p:txBody>
          </p:sp>
          <p:sp>
            <p:nvSpPr>
              <p:cNvPr id="20492" name="Rectangle 12">
                <a:extLst>
                  <a:ext uri="{FF2B5EF4-FFF2-40B4-BE49-F238E27FC236}">
                    <a16:creationId xmlns:a16="http://schemas.microsoft.com/office/drawing/2014/main" id="{77F42582-56E5-4AA9-9228-FF9ADD768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6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14</a:t>
                </a:r>
              </a:p>
            </p:txBody>
          </p:sp>
          <p:sp>
            <p:nvSpPr>
              <p:cNvPr id="20493" name="Rectangle 13">
                <a:extLst>
                  <a:ext uri="{FF2B5EF4-FFF2-40B4-BE49-F238E27FC236}">
                    <a16:creationId xmlns:a16="http://schemas.microsoft.com/office/drawing/2014/main" id="{F8686842-74F6-46A8-9521-436773797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2727"/>
                <a:ext cx="227" cy="136"/>
              </a:xfrm>
              <a:prstGeom prst="rect">
                <a:avLst/>
              </a:prstGeom>
              <a:solidFill>
                <a:srgbClr val="FF9900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00"/>
                </a:extrusionClr>
                <a:contourClr>
                  <a:srgbClr val="FF99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15</a:t>
                </a:r>
              </a:p>
            </p:txBody>
          </p:sp>
          <p:sp>
            <p:nvSpPr>
              <p:cNvPr id="20494" name="Rectangle 14">
                <a:extLst>
                  <a:ext uri="{FF2B5EF4-FFF2-40B4-BE49-F238E27FC236}">
                    <a16:creationId xmlns:a16="http://schemas.microsoft.com/office/drawing/2014/main" id="{11DF9413-F44D-45FF-99C4-951392961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2727"/>
                <a:ext cx="227" cy="136"/>
              </a:xfrm>
              <a:prstGeom prst="rect">
                <a:avLst/>
              </a:prstGeom>
              <a:solidFill>
                <a:srgbClr val="FF9900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00"/>
                </a:extrusionClr>
                <a:contourClr>
                  <a:srgbClr val="FF99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16</a:t>
                </a:r>
              </a:p>
            </p:txBody>
          </p:sp>
          <p:sp>
            <p:nvSpPr>
              <p:cNvPr id="20495" name="Rectangle 15">
                <a:extLst>
                  <a:ext uri="{FF2B5EF4-FFF2-40B4-BE49-F238E27FC236}">
                    <a16:creationId xmlns:a16="http://schemas.microsoft.com/office/drawing/2014/main" id="{8F610FB1-65FD-49F9-AE16-89C5A778B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2727"/>
                <a:ext cx="227" cy="136"/>
              </a:xfrm>
              <a:prstGeom prst="rect">
                <a:avLst/>
              </a:prstGeom>
              <a:solidFill>
                <a:srgbClr val="FF9900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00"/>
                </a:extrusionClr>
                <a:contourClr>
                  <a:srgbClr val="FF99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17</a:t>
                </a:r>
              </a:p>
            </p:txBody>
          </p:sp>
          <p:sp>
            <p:nvSpPr>
              <p:cNvPr id="20496" name="Rectangle 16">
                <a:extLst>
                  <a:ext uri="{FF2B5EF4-FFF2-40B4-BE49-F238E27FC236}">
                    <a16:creationId xmlns:a16="http://schemas.microsoft.com/office/drawing/2014/main" id="{3DC0BB28-A307-4B6D-969C-AD9FB0419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3" y="2727"/>
                <a:ext cx="227" cy="136"/>
              </a:xfrm>
              <a:prstGeom prst="rect">
                <a:avLst/>
              </a:prstGeom>
              <a:solidFill>
                <a:srgbClr val="3366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  <a:contourClr>
                  <a:srgbClr val="3366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18</a:t>
                </a:r>
              </a:p>
            </p:txBody>
          </p:sp>
          <p:sp>
            <p:nvSpPr>
              <p:cNvPr id="20497" name="Rectangle 17">
                <a:extLst>
                  <a:ext uri="{FF2B5EF4-FFF2-40B4-BE49-F238E27FC236}">
                    <a16:creationId xmlns:a16="http://schemas.microsoft.com/office/drawing/2014/main" id="{E088F6A6-FFF0-450A-987E-39E8FB23E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0" y="2727"/>
                <a:ext cx="227" cy="136"/>
              </a:xfrm>
              <a:prstGeom prst="rect">
                <a:avLst/>
              </a:prstGeom>
              <a:solidFill>
                <a:srgbClr val="3366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  <a:contourClr>
                  <a:srgbClr val="3366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19</a:t>
                </a:r>
              </a:p>
            </p:txBody>
          </p:sp>
          <p:sp>
            <p:nvSpPr>
              <p:cNvPr id="20498" name="Rectangle 18">
                <a:extLst>
                  <a:ext uri="{FF2B5EF4-FFF2-40B4-BE49-F238E27FC236}">
                    <a16:creationId xmlns:a16="http://schemas.microsoft.com/office/drawing/2014/main" id="{0463D1DA-0FFF-493E-A93B-97F0780ED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" y="2727"/>
                <a:ext cx="227" cy="136"/>
              </a:xfrm>
              <a:prstGeom prst="rect">
                <a:avLst/>
              </a:prstGeom>
              <a:solidFill>
                <a:srgbClr val="3366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  <a:contourClr>
                  <a:srgbClr val="3366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20</a:t>
                </a:r>
              </a:p>
            </p:txBody>
          </p:sp>
          <p:sp>
            <p:nvSpPr>
              <p:cNvPr id="20499" name="Rectangle 19">
                <a:extLst>
                  <a:ext uri="{FF2B5EF4-FFF2-40B4-BE49-F238E27FC236}">
                    <a16:creationId xmlns:a16="http://schemas.microsoft.com/office/drawing/2014/main" id="{7E1F2AEC-F269-40E7-8AB6-18171CD26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727"/>
                <a:ext cx="227" cy="136"/>
              </a:xfrm>
              <a:prstGeom prst="rect">
                <a:avLst/>
              </a:prstGeom>
              <a:solidFill>
                <a:srgbClr val="3366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354000" prstMaterial="legacyMatte">
                <a:bevelT w="13500" h="13500" prst="angle"/>
                <a:bevelB w="13500" h="13500" prst="angle"/>
                <a:extrusionClr>
                  <a:srgbClr val="3366FF"/>
                </a:extrusionClr>
                <a:contourClr>
                  <a:srgbClr val="3366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21</a:t>
                </a:r>
              </a:p>
            </p:txBody>
          </p:sp>
        </p:grp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82D02BA9-E0AC-4A15-AAB7-54C4F51E6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3CB47F57-497A-4A26-8759-E18B608B4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13C5080B-1C83-47A9-9895-22D33BC65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02EF531F-2F9B-49C4-B1C4-539D39A8A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0E984652-0A7A-4BC1-92D7-99C79252B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11E24BD3-F653-4C67-B81C-EFAF1463E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0DCFF7C9-B5ED-4626-A455-52CA1737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0BEEB08B-BCF2-4230-8BB6-F3456104E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0F4B06A7-DE99-47ED-A3AE-2A8ADD3BF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1" y="49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AC507996-7721-4066-85CD-079F9CC87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7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211BFD6B-2943-483E-B817-7F5E91A96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" y="49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4F2EA059-30B6-46A9-9C5B-3455B4B20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6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48A868C1-8E91-45CC-A4E0-68D5C9A4B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5" y="49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24C2C0B6-DE92-451C-BF3F-195F2C239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7811AFDB-45A8-4B40-9C4E-8B545017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482"/>
              <a:ext cx="5534" cy="3447"/>
            </a:xfrm>
            <a:custGeom>
              <a:avLst/>
              <a:gdLst>
                <a:gd name="T0" fmla="*/ 0 w 5534"/>
                <a:gd name="T1" fmla="*/ 3447 h 3447"/>
                <a:gd name="T2" fmla="*/ 0 w 5534"/>
                <a:gd name="T3" fmla="*/ 90 h 3447"/>
                <a:gd name="T4" fmla="*/ 91 w 5534"/>
                <a:gd name="T5" fmla="*/ 0 h 3447"/>
                <a:gd name="T6" fmla="*/ 5534 w 5534"/>
                <a:gd name="T7" fmla="*/ 0 h 3447"/>
                <a:gd name="T8" fmla="*/ 5534 w 5534"/>
                <a:gd name="T9" fmla="*/ 3356 h 3447"/>
                <a:gd name="T10" fmla="*/ 5443 w 5534"/>
                <a:gd name="T11" fmla="*/ 3447 h 3447"/>
                <a:gd name="T12" fmla="*/ 0 w 5534"/>
                <a:gd name="T13" fmla="*/ 344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34" h="3447">
                  <a:moveTo>
                    <a:pt x="0" y="3447"/>
                  </a:moveTo>
                  <a:lnTo>
                    <a:pt x="0" y="90"/>
                  </a:lnTo>
                  <a:lnTo>
                    <a:pt x="91" y="0"/>
                  </a:lnTo>
                  <a:lnTo>
                    <a:pt x="5534" y="0"/>
                  </a:lnTo>
                  <a:lnTo>
                    <a:pt x="5534" y="3356"/>
                  </a:lnTo>
                  <a:lnTo>
                    <a:pt x="5443" y="3447"/>
                  </a:lnTo>
                  <a:lnTo>
                    <a:pt x="0" y="3447"/>
                  </a:lnTo>
                  <a:close/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15" name="Text Box 35">
            <a:extLst>
              <a:ext uri="{FF2B5EF4-FFF2-40B4-BE49-F238E27FC236}">
                <a16:creationId xmlns:a16="http://schemas.microsoft.com/office/drawing/2014/main" id="{08CD3926-322A-4F2F-89E2-0D0CD564F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サンプル例</a:t>
            </a:r>
          </a:p>
        </p:txBody>
      </p:sp>
      <p:sp>
        <p:nvSpPr>
          <p:cNvPr id="20516" name="Line 36">
            <a:extLst>
              <a:ext uri="{FF2B5EF4-FFF2-40B4-BE49-F238E27FC236}">
                <a16:creationId xmlns:a16="http://schemas.microsoft.com/office/drawing/2014/main" id="{D27B9ECD-095A-4F6D-96A8-C9F333FB4A9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7125" y="2214563"/>
            <a:ext cx="21605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17" name="Text Box 37">
            <a:extLst>
              <a:ext uri="{FF2B5EF4-FFF2-40B4-BE49-F238E27FC236}">
                <a16:creationId xmlns:a16="http://schemas.microsoft.com/office/drawing/2014/main" id="{49FD6109-C126-4649-9DB7-2274DEE67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2788" y="20796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grpSp>
        <p:nvGrpSpPr>
          <p:cNvPr id="20518" name="Group 38">
            <a:extLst>
              <a:ext uri="{FF2B5EF4-FFF2-40B4-BE49-F238E27FC236}">
                <a16:creationId xmlns:a16="http://schemas.microsoft.com/office/drawing/2014/main" id="{B655EA74-DFFA-4927-8C08-FFF4783690D0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1584325"/>
            <a:ext cx="242887" cy="431800"/>
            <a:chOff x="626" y="3665"/>
            <a:chExt cx="153" cy="272"/>
          </a:xfrm>
        </p:grpSpPr>
        <p:grpSp>
          <p:nvGrpSpPr>
            <p:cNvPr id="20519" name="Group 39">
              <a:extLst>
                <a:ext uri="{FF2B5EF4-FFF2-40B4-BE49-F238E27FC236}">
                  <a16:creationId xmlns:a16="http://schemas.microsoft.com/office/drawing/2014/main" id="{B3F73008-5D22-49BE-9476-1E2B5AF41C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665"/>
              <a:ext cx="153" cy="272"/>
              <a:chOff x="1805" y="2478"/>
              <a:chExt cx="408" cy="726"/>
            </a:xfrm>
          </p:grpSpPr>
          <p:sp>
            <p:nvSpPr>
              <p:cNvPr id="20520" name="Oval 40">
                <a:extLst>
                  <a:ext uri="{FF2B5EF4-FFF2-40B4-BE49-F238E27FC236}">
                    <a16:creationId xmlns:a16="http://schemas.microsoft.com/office/drawing/2014/main" id="{4CB5B4A4-7F0B-4F2C-BA94-31630A72F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1" name="Oval 41">
                <a:extLst>
                  <a:ext uri="{FF2B5EF4-FFF2-40B4-BE49-F238E27FC236}">
                    <a16:creationId xmlns:a16="http://schemas.microsoft.com/office/drawing/2014/main" id="{FF6FE473-BF2B-4204-81B8-405C64EF0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2" name="Rectangle 42">
                <a:extLst>
                  <a:ext uri="{FF2B5EF4-FFF2-40B4-BE49-F238E27FC236}">
                    <a16:creationId xmlns:a16="http://schemas.microsoft.com/office/drawing/2014/main" id="{45AE3654-38B5-4910-9233-57D4F42BD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23" name="Group 43">
              <a:extLst>
                <a:ext uri="{FF2B5EF4-FFF2-40B4-BE49-F238E27FC236}">
                  <a16:creationId xmlns:a16="http://schemas.microsoft.com/office/drawing/2014/main" id="{6104192B-5634-4343-ADAA-FB66D44AAF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665"/>
              <a:ext cx="153" cy="272"/>
              <a:chOff x="535" y="2160"/>
              <a:chExt cx="408" cy="726"/>
            </a:xfrm>
          </p:grpSpPr>
          <p:sp>
            <p:nvSpPr>
              <p:cNvPr id="20524" name="Oval 44">
                <a:extLst>
                  <a:ext uri="{FF2B5EF4-FFF2-40B4-BE49-F238E27FC236}">
                    <a16:creationId xmlns:a16="http://schemas.microsoft.com/office/drawing/2014/main" id="{12D200CF-9DBE-42F6-89D9-A69843262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5" name="Oval 45">
                <a:extLst>
                  <a:ext uri="{FF2B5EF4-FFF2-40B4-BE49-F238E27FC236}">
                    <a16:creationId xmlns:a16="http://schemas.microsoft.com/office/drawing/2014/main" id="{C0AED651-EAA1-4EEC-B129-8827E10A3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6" name="Rectangle 46">
                <a:extLst>
                  <a:ext uri="{FF2B5EF4-FFF2-40B4-BE49-F238E27FC236}">
                    <a16:creationId xmlns:a16="http://schemas.microsoft.com/office/drawing/2014/main" id="{75658A0F-5C4E-4605-A365-31AB50A4A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527" name="Text Box 47">
            <a:extLst>
              <a:ext uri="{FF2B5EF4-FFF2-40B4-BE49-F238E27FC236}">
                <a16:creationId xmlns:a16="http://schemas.microsoft.com/office/drawing/2014/main" id="{1D57EF28-D053-4BA3-AD5B-53B4CE521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8" y="194468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3C82DA24-9BE5-47C4-87BC-B8097C9FC1B7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584325"/>
            <a:ext cx="242888" cy="431800"/>
            <a:chOff x="943" y="3665"/>
            <a:chExt cx="153" cy="272"/>
          </a:xfrm>
        </p:grpSpPr>
        <p:grpSp>
          <p:nvGrpSpPr>
            <p:cNvPr id="20529" name="Group 49">
              <a:extLst>
                <a:ext uri="{FF2B5EF4-FFF2-40B4-BE49-F238E27FC236}">
                  <a16:creationId xmlns:a16="http://schemas.microsoft.com/office/drawing/2014/main" id="{CAB4E29A-8C70-4EF5-B8DB-67A3285121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3665"/>
              <a:ext cx="153" cy="272"/>
              <a:chOff x="1805" y="2478"/>
              <a:chExt cx="408" cy="726"/>
            </a:xfrm>
          </p:grpSpPr>
          <p:sp>
            <p:nvSpPr>
              <p:cNvPr id="20530" name="Oval 50">
                <a:extLst>
                  <a:ext uri="{FF2B5EF4-FFF2-40B4-BE49-F238E27FC236}">
                    <a16:creationId xmlns:a16="http://schemas.microsoft.com/office/drawing/2014/main" id="{69CC1884-0E62-45CF-B46C-A0A5A2A63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1" name="Oval 51">
                <a:extLst>
                  <a:ext uri="{FF2B5EF4-FFF2-40B4-BE49-F238E27FC236}">
                    <a16:creationId xmlns:a16="http://schemas.microsoft.com/office/drawing/2014/main" id="{72787DD0-6AAD-46E6-A3FC-DA63C1A67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2" name="Rectangle 52">
                <a:extLst>
                  <a:ext uri="{FF2B5EF4-FFF2-40B4-BE49-F238E27FC236}">
                    <a16:creationId xmlns:a16="http://schemas.microsoft.com/office/drawing/2014/main" id="{142EC482-E2C6-463F-85F1-D5DDEC958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33" name="Group 53">
              <a:extLst>
                <a:ext uri="{FF2B5EF4-FFF2-40B4-BE49-F238E27FC236}">
                  <a16:creationId xmlns:a16="http://schemas.microsoft.com/office/drawing/2014/main" id="{93172608-F018-4F3F-B97B-1EC07DFBE1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3665"/>
              <a:ext cx="153" cy="272"/>
              <a:chOff x="535" y="2160"/>
              <a:chExt cx="408" cy="726"/>
            </a:xfrm>
          </p:grpSpPr>
          <p:sp>
            <p:nvSpPr>
              <p:cNvPr id="20534" name="Oval 54">
                <a:extLst>
                  <a:ext uri="{FF2B5EF4-FFF2-40B4-BE49-F238E27FC236}">
                    <a16:creationId xmlns:a16="http://schemas.microsoft.com/office/drawing/2014/main" id="{0116B1A1-40FA-4ECB-82B0-7F484045C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5" name="Oval 55">
                <a:extLst>
                  <a:ext uri="{FF2B5EF4-FFF2-40B4-BE49-F238E27FC236}">
                    <a16:creationId xmlns:a16="http://schemas.microsoft.com/office/drawing/2014/main" id="{3CE19AE4-6CD2-42FA-B342-3810F85AC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6" name="Rectangle 56">
                <a:extLst>
                  <a:ext uri="{FF2B5EF4-FFF2-40B4-BE49-F238E27FC236}">
                    <a16:creationId xmlns:a16="http://schemas.microsoft.com/office/drawing/2014/main" id="{8B6A265A-719B-463D-B489-1B42B9AB0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537" name="Text Box 57">
            <a:extLst>
              <a:ext uri="{FF2B5EF4-FFF2-40B4-BE49-F238E27FC236}">
                <a16:creationId xmlns:a16="http://schemas.microsoft.com/office/drawing/2014/main" id="{086C3D13-A246-48A0-99D0-B516F326E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0" y="194468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sp>
        <p:nvSpPr>
          <p:cNvPr id="20538" name="Line 58">
            <a:extLst>
              <a:ext uri="{FF2B5EF4-FFF2-40B4-BE49-F238E27FC236}">
                <a16:creationId xmlns:a16="http://schemas.microsoft.com/office/drawing/2014/main" id="{A8FD6DA1-9E93-452D-8B34-6614153B76E7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2888" y="3698875"/>
            <a:ext cx="165576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39" name="Text Box 59">
            <a:extLst>
              <a:ext uri="{FF2B5EF4-FFF2-40B4-BE49-F238E27FC236}">
                <a16:creationId xmlns:a16="http://schemas.microsoft.com/office/drawing/2014/main" id="{AB7A9B47-1FD7-4C46-A382-6C733CC0C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50" y="3554413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20540" name="Line 60">
            <a:extLst>
              <a:ext uri="{FF2B5EF4-FFF2-40B4-BE49-F238E27FC236}">
                <a16:creationId xmlns:a16="http://schemas.microsoft.com/office/drawing/2014/main" id="{17977FAC-BF92-48A6-8328-A97DE674DC38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2888" y="4643438"/>
            <a:ext cx="165576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41" name="Text Box 61">
            <a:extLst>
              <a:ext uri="{FF2B5EF4-FFF2-40B4-BE49-F238E27FC236}">
                <a16:creationId xmlns:a16="http://schemas.microsoft.com/office/drawing/2014/main" id="{BDFB6957-7558-44D6-94AF-163A706BB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50" y="449897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20542" name="Line 62">
            <a:extLst>
              <a:ext uri="{FF2B5EF4-FFF2-40B4-BE49-F238E27FC236}">
                <a16:creationId xmlns:a16="http://schemas.microsoft.com/office/drawing/2014/main" id="{2C0F0F97-4BAB-49F6-9743-6303625FF2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92638" y="5768975"/>
            <a:ext cx="39163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43" name="Text Box 63">
            <a:extLst>
              <a:ext uri="{FF2B5EF4-FFF2-40B4-BE49-F238E27FC236}">
                <a16:creationId xmlns:a16="http://schemas.microsoft.com/office/drawing/2014/main" id="{B05B4251-4A48-464F-84AE-8C03AB080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3963" y="56594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20544" name="Line 64">
            <a:extLst>
              <a:ext uri="{FF2B5EF4-FFF2-40B4-BE49-F238E27FC236}">
                <a16:creationId xmlns:a16="http://schemas.microsoft.com/office/drawing/2014/main" id="{39EF40B0-3ACD-48AE-826E-B1BF533C8BF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27688" y="2214563"/>
            <a:ext cx="23399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45" name="Text Box 65">
            <a:extLst>
              <a:ext uri="{FF2B5EF4-FFF2-40B4-BE49-F238E27FC236}">
                <a16:creationId xmlns:a16="http://schemas.microsoft.com/office/drawing/2014/main" id="{EEA56471-AC71-4109-9715-89974ABED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8288" y="207010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50D83E0B-801E-4F6C-A7E6-3A9AD0807116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5094288"/>
            <a:ext cx="242887" cy="431800"/>
            <a:chOff x="5059" y="3668"/>
            <a:chExt cx="153" cy="272"/>
          </a:xfrm>
        </p:grpSpPr>
        <p:grpSp>
          <p:nvGrpSpPr>
            <p:cNvPr id="20547" name="Group 67">
              <a:extLst>
                <a:ext uri="{FF2B5EF4-FFF2-40B4-BE49-F238E27FC236}">
                  <a16:creationId xmlns:a16="http://schemas.microsoft.com/office/drawing/2014/main" id="{55A8BC63-AB84-4FAE-BD11-7CD0F9CC6A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" y="3668"/>
              <a:ext cx="153" cy="272"/>
              <a:chOff x="1805" y="2478"/>
              <a:chExt cx="408" cy="726"/>
            </a:xfrm>
          </p:grpSpPr>
          <p:sp>
            <p:nvSpPr>
              <p:cNvPr id="20548" name="Oval 68">
                <a:extLst>
                  <a:ext uri="{FF2B5EF4-FFF2-40B4-BE49-F238E27FC236}">
                    <a16:creationId xmlns:a16="http://schemas.microsoft.com/office/drawing/2014/main" id="{933B5435-15FD-44B6-80E8-E83BC0A19E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9" name="Oval 69">
                <a:extLst>
                  <a:ext uri="{FF2B5EF4-FFF2-40B4-BE49-F238E27FC236}">
                    <a16:creationId xmlns:a16="http://schemas.microsoft.com/office/drawing/2014/main" id="{2E85AD09-4032-4E1C-99AA-AECDAE313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0" name="Rectangle 70">
                <a:extLst>
                  <a:ext uri="{FF2B5EF4-FFF2-40B4-BE49-F238E27FC236}">
                    <a16:creationId xmlns:a16="http://schemas.microsoft.com/office/drawing/2014/main" id="{5E157AAF-EED7-4CC3-9407-87A8455A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51" name="Group 71">
              <a:extLst>
                <a:ext uri="{FF2B5EF4-FFF2-40B4-BE49-F238E27FC236}">
                  <a16:creationId xmlns:a16="http://schemas.microsoft.com/office/drawing/2014/main" id="{F6B2EC44-91B3-4626-B42D-BAD293DC54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" y="3668"/>
              <a:ext cx="153" cy="272"/>
              <a:chOff x="535" y="2160"/>
              <a:chExt cx="408" cy="726"/>
            </a:xfrm>
          </p:grpSpPr>
          <p:sp>
            <p:nvSpPr>
              <p:cNvPr id="20552" name="Oval 72">
                <a:extLst>
                  <a:ext uri="{FF2B5EF4-FFF2-40B4-BE49-F238E27FC236}">
                    <a16:creationId xmlns:a16="http://schemas.microsoft.com/office/drawing/2014/main" id="{AFCC1189-C492-4F33-8339-C19EC558E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3" name="Oval 73">
                <a:extLst>
                  <a:ext uri="{FF2B5EF4-FFF2-40B4-BE49-F238E27FC236}">
                    <a16:creationId xmlns:a16="http://schemas.microsoft.com/office/drawing/2014/main" id="{4B06FF36-7BD1-458E-BACD-1B3C7B4C8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4" name="Rectangle 74">
                <a:extLst>
                  <a:ext uri="{FF2B5EF4-FFF2-40B4-BE49-F238E27FC236}">
                    <a16:creationId xmlns:a16="http://schemas.microsoft.com/office/drawing/2014/main" id="{1F4798FB-A796-451B-9412-B1A4276FC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555" name="Text Box 75">
            <a:extLst>
              <a:ext uri="{FF2B5EF4-FFF2-40B4-BE49-F238E27FC236}">
                <a16:creationId xmlns:a16="http://schemas.microsoft.com/office/drawing/2014/main" id="{460A6F34-7F98-452F-99B3-0B05503F7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188" y="545465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20556" name="Group 76">
            <a:extLst>
              <a:ext uri="{FF2B5EF4-FFF2-40B4-BE49-F238E27FC236}">
                <a16:creationId xmlns:a16="http://schemas.microsoft.com/office/drawing/2014/main" id="{2D4A1EA3-B5F0-42DA-B178-91BDA795AA98}"/>
              </a:ext>
            </a:extLst>
          </p:cNvPr>
          <p:cNvGrpSpPr>
            <a:grpSpLocks/>
          </p:cNvGrpSpPr>
          <p:nvPr/>
        </p:nvGrpSpPr>
        <p:grpSpPr bwMode="auto">
          <a:xfrm>
            <a:off x="4997450" y="5094288"/>
            <a:ext cx="242888" cy="431800"/>
            <a:chOff x="5376" y="3668"/>
            <a:chExt cx="153" cy="272"/>
          </a:xfrm>
        </p:grpSpPr>
        <p:grpSp>
          <p:nvGrpSpPr>
            <p:cNvPr id="20557" name="Group 77">
              <a:extLst>
                <a:ext uri="{FF2B5EF4-FFF2-40B4-BE49-F238E27FC236}">
                  <a16:creationId xmlns:a16="http://schemas.microsoft.com/office/drawing/2014/main" id="{1F70BF0C-BBD4-4DB9-887D-241DE670E0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6" y="3668"/>
              <a:ext cx="153" cy="272"/>
              <a:chOff x="1805" y="2478"/>
              <a:chExt cx="408" cy="726"/>
            </a:xfrm>
          </p:grpSpPr>
          <p:sp>
            <p:nvSpPr>
              <p:cNvPr id="20558" name="Oval 78">
                <a:extLst>
                  <a:ext uri="{FF2B5EF4-FFF2-40B4-BE49-F238E27FC236}">
                    <a16:creationId xmlns:a16="http://schemas.microsoft.com/office/drawing/2014/main" id="{1AAE9C4B-C60D-4A79-88DB-6277951133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9" name="Oval 79">
                <a:extLst>
                  <a:ext uri="{FF2B5EF4-FFF2-40B4-BE49-F238E27FC236}">
                    <a16:creationId xmlns:a16="http://schemas.microsoft.com/office/drawing/2014/main" id="{26FC4FAE-9DD4-487E-9542-8A1527AE87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0" name="Rectangle 80">
                <a:extLst>
                  <a:ext uri="{FF2B5EF4-FFF2-40B4-BE49-F238E27FC236}">
                    <a16:creationId xmlns:a16="http://schemas.microsoft.com/office/drawing/2014/main" id="{DABC6E46-DB90-4261-B59D-EFFC95139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61" name="Group 81">
              <a:extLst>
                <a:ext uri="{FF2B5EF4-FFF2-40B4-BE49-F238E27FC236}">
                  <a16:creationId xmlns:a16="http://schemas.microsoft.com/office/drawing/2014/main" id="{52E35F6E-899E-4249-B386-ECA8C5BF3C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6" y="3668"/>
              <a:ext cx="153" cy="272"/>
              <a:chOff x="535" y="2160"/>
              <a:chExt cx="408" cy="726"/>
            </a:xfrm>
          </p:grpSpPr>
          <p:sp>
            <p:nvSpPr>
              <p:cNvPr id="20562" name="Oval 82">
                <a:extLst>
                  <a:ext uri="{FF2B5EF4-FFF2-40B4-BE49-F238E27FC236}">
                    <a16:creationId xmlns:a16="http://schemas.microsoft.com/office/drawing/2014/main" id="{78DAB889-C021-4A08-874E-EE62C8FB7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3" name="Oval 83">
                <a:extLst>
                  <a:ext uri="{FF2B5EF4-FFF2-40B4-BE49-F238E27FC236}">
                    <a16:creationId xmlns:a16="http://schemas.microsoft.com/office/drawing/2014/main" id="{9491C187-3C1C-4701-A769-252A824A0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4" name="Rectangle 84">
                <a:extLst>
                  <a:ext uri="{FF2B5EF4-FFF2-40B4-BE49-F238E27FC236}">
                    <a16:creationId xmlns:a16="http://schemas.microsoft.com/office/drawing/2014/main" id="{7BB69658-1264-4080-B98F-8D04EC3E5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565" name="Text Box 85">
            <a:extLst>
              <a:ext uri="{FF2B5EF4-FFF2-40B4-BE49-F238E27FC236}">
                <a16:creationId xmlns:a16="http://schemas.microsoft.com/office/drawing/2014/main" id="{1C2CC034-5AFA-4A3A-9AB6-226149EB68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4425" y="545465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E4B85890-742A-44D2-BC4F-0824F7E9EFAA}"/>
              </a:ext>
            </a:extLst>
          </p:cNvPr>
          <p:cNvGrpSpPr>
            <a:grpSpLocks/>
          </p:cNvGrpSpPr>
          <p:nvPr/>
        </p:nvGrpSpPr>
        <p:grpSpPr bwMode="auto">
          <a:xfrm>
            <a:off x="3946525" y="3068638"/>
            <a:ext cx="242888" cy="431800"/>
            <a:chOff x="4741" y="3667"/>
            <a:chExt cx="153" cy="272"/>
          </a:xfrm>
        </p:grpSpPr>
        <p:grpSp>
          <p:nvGrpSpPr>
            <p:cNvPr id="20567" name="Group 87">
              <a:extLst>
                <a:ext uri="{FF2B5EF4-FFF2-40B4-BE49-F238E27FC236}">
                  <a16:creationId xmlns:a16="http://schemas.microsoft.com/office/drawing/2014/main" id="{C1EE6C9A-D5F2-43D8-B818-11FBB0A4C5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667"/>
              <a:ext cx="153" cy="272"/>
              <a:chOff x="1805" y="2478"/>
              <a:chExt cx="408" cy="726"/>
            </a:xfrm>
          </p:grpSpPr>
          <p:sp>
            <p:nvSpPr>
              <p:cNvPr id="20568" name="Oval 88">
                <a:extLst>
                  <a:ext uri="{FF2B5EF4-FFF2-40B4-BE49-F238E27FC236}">
                    <a16:creationId xmlns:a16="http://schemas.microsoft.com/office/drawing/2014/main" id="{02046FA5-9502-456D-A8F1-DCB4109B2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9" name="Oval 89">
                <a:extLst>
                  <a:ext uri="{FF2B5EF4-FFF2-40B4-BE49-F238E27FC236}">
                    <a16:creationId xmlns:a16="http://schemas.microsoft.com/office/drawing/2014/main" id="{531B4C9F-EEFC-46B6-9037-87C23E64E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0" name="Rectangle 90">
                <a:extLst>
                  <a:ext uri="{FF2B5EF4-FFF2-40B4-BE49-F238E27FC236}">
                    <a16:creationId xmlns:a16="http://schemas.microsoft.com/office/drawing/2014/main" id="{683FB7ED-9CBA-46C0-8DF9-79CE4958B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71" name="Group 91">
              <a:extLst>
                <a:ext uri="{FF2B5EF4-FFF2-40B4-BE49-F238E27FC236}">
                  <a16:creationId xmlns:a16="http://schemas.microsoft.com/office/drawing/2014/main" id="{3BD5F18E-1821-4853-A76E-E1ED30D920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667"/>
              <a:ext cx="153" cy="272"/>
              <a:chOff x="535" y="2160"/>
              <a:chExt cx="408" cy="726"/>
            </a:xfrm>
          </p:grpSpPr>
          <p:sp>
            <p:nvSpPr>
              <p:cNvPr id="20572" name="Oval 92">
                <a:extLst>
                  <a:ext uri="{FF2B5EF4-FFF2-40B4-BE49-F238E27FC236}">
                    <a16:creationId xmlns:a16="http://schemas.microsoft.com/office/drawing/2014/main" id="{63213351-0EDB-4808-AD60-2731E156A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3" name="Oval 93">
                <a:extLst>
                  <a:ext uri="{FF2B5EF4-FFF2-40B4-BE49-F238E27FC236}">
                    <a16:creationId xmlns:a16="http://schemas.microsoft.com/office/drawing/2014/main" id="{639ED3A1-1F3B-4835-BD94-41D879C3B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4" name="Rectangle 94">
                <a:extLst>
                  <a:ext uri="{FF2B5EF4-FFF2-40B4-BE49-F238E27FC236}">
                    <a16:creationId xmlns:a16="http://schemas.microsoft.com/office/drawing/2014/main" id="{E14FF7ED-2C3D-4711-99F9-EF91B119B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575" name="Text Box 95">
            <a:extLst>
              <a:ext uri="{FF2B5EF4-FFF2-40B4-BE49-F238E27FC236}">
                <a16:creationId xmlns:a16="http://schemas.microsoft.com/office/drawing/2014/main" id="{805B2A04-7AEC-4214-9F90-B2FA2D425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500" y="342900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928867AA-1750-4DF7-A312-5024B263A1BC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3949700"/>
            <a:ext cx="242888" cy="431800"/>
            <a:chOff x="4118" y="3667"/>
            <a:chExt cx="153" cy="272"/>
          </a:xfrm>
        </p:grpSpPr>
        <p:grpSp>
          <p:nvGrpSpPr>
            <p:cNvPr id="20577" name="Group 97">
              <a:extLst>
                <a:ext uri="{FF2B5EF4-FFF2-40B4-BE49-F238E27FC236}">
                  <a16:creationId xmlns:a16="http://schemas.microsoft.com/office/drawing/2014/main" id="{D6368DC6-AE0F-4CD3-AB39-B1BFC0BD80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3667"/>
              <a:ext cx="153" cy="272"/>
              <a:chOff x="1805" y="2478"/>
              <a:chExt cx="408" cy="726"/>
            </a:xfrm>
          </p:grpSpPr>
          <p:sp>
            <p:nvSpPr>
              <p:cNvPr id="20578" name="Oval 98">
                <a:extLst>
                  <a:ext uri="{FF2B5EF4-FFF2-40B4-BE49-F238E27FC236}">
                    <a16:creationId xmlns:a16="http://schemas.microsoft.com/office/drawing/2014/main" id="{D376865E-B057-484D-AA32-76BCFE05C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9" name="Oval 99">
                <a:extLst>
                  <a:ext uri="{FF2B5EF4-FFF2-40B4-BE49-F238E27FC236}">
                    <a16:creationId xmlns:a16="http://schemas.microsoft.com/office/drawing/2014/main" id="{7686308F-370E-42C6-8012-FA5EACB2A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0" name="Rectangle 100">
                <a:extLst>
                  <a:ext uri="{FF2B5EF4-FFF2-40B4-BE49-F238E27FC236}">
                    <a16:creationId xmlns:a16="http://schemas.microsoft.com/office/drawing/2014/main" id="{5F3DFC27-BAEB-4F1A-94BB-650CF7763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81" name="Group 101">
              <a:extLst>
                <a:ext uri="{FF2B5EF4-FFF2-40B4-BE49-F238E27FC236}">
                  <a16:creationId xmlns:a16="http://schemas.microsoft.com/office/drawing/2014/main" id="{0656A9AD-B369-4CCB-9AE9-EA01D9AC1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3667"/>
              <a:ext cx="153" cy="272"/>
              <a:chOff x="535" y="2160"/>
              <a:chExt cx="408" cy="726"/>
            </a:xfrm>
          </p:grpSpPr>
          <p:sp>
            <p:nvSpPr>
              <p:cNvPr id="20582" name="Oval 102">
                <a:extLst>
                  <a:ext uri="{FF2B5EF4-FFF2-40B4-BE49-F238E27FC236}">
                    <a16:creationId xmlns:a16="http://schemas.microsoft.com/office/drawing/2014/main" id="{792EBDD3-27C8-4FA5-8593-FBDCF6155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3" name="Oval 103">
                <a:extLst>
                  <a:ext uri="{FF2B5EF4-FFF2-40B4-BE49-F238E27FC236}">
                    <a16:creationId xmlns:a16="http://schemas.microsoft.com/office/drawing/2014/main" id="{FA848BF4-77E3-4DD7-AED9-54EEA082E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4" name="Rectangle 104">
                <a:extLst>
                  <a:ext uri="{FF2B5EF4-FFF2-40B4-BE49-F238E27FC236}">
                    <a16:creationId xmlns:a16="http://schemas.microsoft.com/office/drawing/2014/main" id="{7175F2B5-E7C4-4FCC-B82D-DFF8DF1B9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585" name="Text Box 105">
            <a:extLst>
              <a:ext uri="{FF2B5EF4-FFF2-40B4-BE49-F238E27FC236}">
                <a16:creationId xmlns:a16="http://schemas.microsoft.com/office/drawing/2014/main" id="{75A5390E-859C-412C-B641-5F1076254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7950" y="4310063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20586" name="Group 106">
            <a:extLst>
              <a:ext uri="{FF2B5EF4-FFF2-40B4-BE49-F238E27FC236}">
                <a16:creationId xmlns:a16="http://schemas.microsoft.com/office/drawing/2014/main" id="{952379C1-C21E-46DE-BA9F-E69E08770DF3}"/>
              </a:ext>
            </a:extLst>
          </p:cNvPr>
          <p:cNvGrpSpPr>
            <a:grpSpLocks/>
          </p:cNvGrpSpPr>
          <p:nvPr/>
        </p:nvGrpSpPr>
        <p:grpSpPr bwMode="auto">
          <a:xfrm>
            <a:off x="5491163" y="1565275"/>
            <a:ext cx="242887" cy="431800"/>
            <a:chOff x="3166" y="3666"/>
            <a:chExt cx="153" cy="272"/>
          </a:xfrm>
        </p:grpSpPr>
        <p:grpSp>
          <p:nvGrpSpPr>
            <p:cNvPr id="20587" name="Group 107">
              <a:extLst>
                <a:ext uri="{FF2B5EF4-FFF2-40B4-BE49-F238E27FC236}">
                  <a16:creationId xmlns:a16="http://schemas.microsoft.com/office/drawing/2014/main" id="{49CF97A0-EE7C-4287-B7B4-83E65278B5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6" y="3666"/>
              <a:ext cx="153" cy="272"/>
              <a:chOff x="1805" y="2478"/>
              <a:chExt cx="408" cy="726"/>
            </a:xfrm>
          </p:grpSpPr>
          <p:sp>
            <p:nvSpPr>
              <p:cNvPr id="20588" name="Oval 108">
                <a:extLst>
                  <a:ext uri="{FF2B5EF4-FFF2-40B4-BE49-F238E27FC236}">
                    <a16:creationId xmlns:a16="http://schemas.microsoft.com/office/drawing/2014/main" id="{1BE747D7-A478-4AA0-BAA2-4A24DB714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9" name="Oval 109">
                <a:extLst>
                  <a:ext uri="{FF2B5EF4-FFF2-40B4-BE49-F238E27FC236}">
                    <a16:creationId xmlns:a16="http://schemas.microsoft.com/office/drawing/2014/main" id="{9E43448E-92F7-4E61-9AC5-310EF3668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0" name="Rectangle 110">
                <a:extLst>
                  <a:ext uri="{FF2B5EF4-FFF2-40B4-BE49-F238E27FC236}">
                    <a16:creationId xmlns:a16="http://schemas.microsoft.com/office/drawing/2014/main" id="{60D1F402-DC12-463D-99ED-C6549BE37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91" name="Group 111">
              <a:extLst>
                <a:ext uri="{FF2B5EF4-FFF2-40B4-BE49-F238E27FC236}">
                  <a16:creationId xmlns:a16="http://schemas.microsoft.com/office/drawing/2014/main" id="{70F2A7C2-855D-4120-A4BC-C122D3D13C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6" y="3666"/>
              <a:ext cx="153" cy="272"/>
              <a:chOff x="535" y="2160"/>
              <a:chExt cx="408" cy="726"/>
            </a:xfrm>
          </p:grpSpPr>
          <p:sp>
            <p:nvSpPr>
              <p:cNvPr id="20592" name="Oval 112">
                <a:extLst>
                  <a:ext uri="{FF2B5EF4-FFF2-40B4-BE49-F238E27FC236}">
                    <a16:creationId xmlns:a16="http://schemas.microsoft.com/office/drawing/2014/main" id="{77D2540F-B9EF-4177-844A-3DB54BA7B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3" name="Oval 113">
                <a:extLst>
                  <a:ext uri="{FF2B5EF4-FFF2-40B4-BE49-F238E27FC236}">
                    <a16:creationId xmlns:a16="http://schemas.microsoft.com/office/drawing/2014/main" id="{0CC80392-7C8B-4F50-8CE1-DEB36227D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4" name="Rectangle 114">
                <a:extLst>
                  <a:ext uri="{FF2B5EF4-FFF2-40B4-BE49-F238E27FC236}">
                    <a16:creationId xmlns:a16="http://schemas.microsoft.com/office/drawing/2014/main" id="{F65DB35D-8947-47E0-AF6B-C5BB8D073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595" name="Text Box 115">
            <a:extLst>
              <a:ext uri="{FF2B5EF4-FFF2-40B4-BE49-F238E27FC236}">
                <a16:creationId xmlns:a16="http://schemas.microsoft.com/office/drawing/2014/main" id="{8986166B-7078-43E0-9E7D-C9EC73A2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8138" y="19256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C93D0E74-DBE7-491E-946E-25CBF8BDBF02}"/>
              </a:ext>
            </a:extLst>
          </p:cNvPr>
          <p:cNvGrpSpPr>
            <a:grpSpLocks/>
          </p:cNvGrpSpPr>
          <p:nvPr/>
        </p:nvGrpSpPr>
        <p:grpSpPr bwMode="auto">
          <a:xfrm>
            <a:off x="5994400" y="1565275"/>
            <a:ext cx="242888" cy="431800"/>
            <a:chOff x="3483" y="3666"/>
            <a:chExt cx="153" cy="272"/>
          </a:xfrm>
        </p:grpSpPr>
        <p:grpSp>
          <p:nvGrpSpPr>
            <p:cNvPr id="20597" name="Group 117">
              <a:extLst>
                <a:ext uri="{FF2B5EF4-FFF2-40B4-BE49-F238E27FC236}">
                  <a16:creationId xmlns:a16="http://schemas.microsoft.com/office/drawing/2014/main" id="{716F4C6D-6EB3-4C6B-9009-1ED2930B03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3666"/>
              <a:ext cx="153" cy="272"/>
              <a:chOff x="1805" y="2478"/>
              <a:chExt cx="408" cy="726"/>
            </a:xfrm>
          </p:grpSpPr>
          <p:sp>
            <p:nvSpPr>
              <p:cNvPr id="20598" name="Oval 118">
                <a:extLst>
                  <a:ext uri="{FF2B5EF4-FFF2-40B4-BE49-F238E27FC236}">
                    <a16:creationId xmlns:a16="http://schemas.microsoft.com/office/drawing/2014/main" id="{FF173BF0-71D1-4470-93B5-4CB99623D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9" name="Oval 119">
                <a:extLst>
                  <a:ext uri="{FF2B5EF4-FFF2-40B4-BE49-F238E27FC236}">
                    <a16:creationId xmlns:a16="http://schemas.microsoft.com/office/drawing/2014/main" id="{881FAE69-DCF4-4F98-8819-F839725B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0" name="Rectangle 120">
                <a:extLst>
                  <a:ext uri="{FF2B5EF4-FFF2-40B4-BE49-F238E27FC236}">
                    <a16:creationId xmlns:a16="http://schemas.microsoft.com/office/drawing/2014/main" id="{97539C91-3CAD-4175-8957-8E5CBD125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01" name="Group 121">
              <a:extLst>
                <a:ext uri="{FF2B5EF4-FFF2-40B4-BE49-F238E27FC236}">
                  <a16:creationId xmlns:a16="http://schemas.microsoft.com/office/drawing/2014/main" id="{B775081A-7188-46D4-A3C3-14C3A7945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3666"/>
              <a:ext cx="153" cy="272"/>
              <a:chOff x="535" y="2160"/>
              <a:chExt cx="408" cy="726"/>
            </a:xfrm>
          </p:grpSpPr>
          <p:sp>
            <p:nvSpPr>
              <p:cNvPr id="20602" name="Oval 122">
                <a:extLst>
                  <a:ext uri="{FF2B5EF4-FFF2-40B4-BE49-F238E27FC236}">
                    <a16:creationId xmlns:a16="http://schemas.microsoft.com/office/drawing/2014/main" id="{CDBEF4DF-48EA-49E4-B232-6BBA62153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3" name="Oval 123">
                <a:extLst>
                  <a:ext uri="{FF2B5EF4-FFF2-40B4-BE49-F238E27FC236}">
                    <a16:creationId xmlns:a16="http://schemas.microsoft.com/office/drawing/2014/main" id="{4AB28297-BA05-476C-8ABD-A7AECC2AC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4" name="Rectangle 124">
                <a:extLst>
                  <a:ext uri="{FF2B5EF4-FFF2-40B4-BE49-F238E27FC236}">
                    <a16:creationId xmlns:a16="http://schemas.microsoft.com/office/drawing/2014/main" id="{66323729-7543-41B9-9CD8-259AF8176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605" name="Text Box 125">
            <a:extLst>
              <a:ext uri="{FF2B5EF4-FFF2-40B4-BE49-F238E27FC236}">
                <a16:creationId xmlns:a16="http://schemas.microsoft.com/office/drawing/2014/main" id="{C27DDC2B-90D4-4AC9-AD4C-1B0804FC4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375" y="19256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sp>
        <p:nvSpPr>
          <p:cNvPr id="20606" name="AutoShape 126">
            <a:extLst>
              <a:ext uri="{FF2B5EF4-FFF2-40B4-BE49-F238E27FC236}">
                <a16:creationId xmlns:a16="http://schemas.microsoft.com/office/drawing/2014/main" id="{44583D33-E4FD-41A8-8AA4-718DAA919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4263" y="2349500"/>
            <a:ext cx="1081087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CCFF"/>
              </a:gs>
              <a:gs pos="100000">
                <a:srgbClr val="FFCCFF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20607" name="AutoShape 127">
            <a:extLst>
              <a:ext uri="{FF2B5EF4-FFF2-40B4-BE49-F238E27FC236}">
                <a16:creationId xmlns:a16="http://schemas.microsoft.com/office/drawing/2014/main" id="{74EDA466-5502-4147-B8AC-1D7A3FE72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7925" y="2349500"/>
            <a:ext cx="1081088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99FFCC"/>
              </a:gs>
              <a:gs pos="100000">
                <a:srgbClr val="99FFCC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20608" name="Oval 128">
            <a:extLst>
              <a:ext uri="{FF2B5EF4-FFF2-40B4-BE49-F238E27FC236}">
                <a16:creationId xmlns:a16="http://schemas.microsoft.com/office/drawing/2014/main" id="{A49EB8AC-E73F-4A8F-948E-C255FF0ED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2163" y="1943100"/>
            <a:ext cx="539750" cy="5397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昼食</a:t>
            </a:r>
          </a:p>
        </p:txBody>
      </p:sp>
      <p:sp>
        <p:nvSpPr>
          <p:cNvPr id="20609" name="Oval 129">
            <a:extLst>
              <a:ext uri="{FF2B5EF4-FFF2-40B4-BE49-F238E27FC236}">
                <a16:creationId xmlns:a16="http://schemas.microsoft.com/office/drawing/2014/main" id="{6F558ECE-528D-4A62-ACCA-DA26DD9CB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9000" y="5499100"/>
            <a:ext cx="539750" cy="5397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終了</a:t>
            </a:r>
          </a:p>
        </p:txBody>
      </p:sp>
      <p:sp>
        <p:nvSpPr>
          <p:cNvPr id="20612" name="AutoShape 132">
            <a:extLst>
              <a:ext uri="{FF2B5EF4-FFF2-40B4-BE49-F238E27FC236}">
                <a16:creationId xmlns:a16="http://schemas.microsoft.com/office/drawing/2014/main" id="{BB7BB393-C950-400C-8636-AA7428C61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225" y="5003800"/>
            <a:ext cx="1081088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>
            <a:extLst>
              <a:ext uri="{FF2B5EF4-FFF2-40B4-BE49-F238E27FC236}">
                <a16:creationId xmlns:a16="http://schemas.microsoft.com/office/drawing/2014/main" id="{D2BBAFA0-63CE-4E0E-9A62-1FC6C36C333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288" y="1177925"/>
            <a:ext cx="1655762" cy="0"/>
          </a:xfrm>
          <a:prstGeom prst="line">
            <a:avLst/>
          </a:prstGeom>
          <a:noFill/>
          <a:ln w="38100">
            <a:solidFill>
              <a:srgbClr val="333333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9927E733-A436-48B7-8C9A-06D6A4700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0963" y="89058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grpSp>
        <p:nvGrpSpPr>
          <p:cNvPr id="6628" name="Group 484">
            <a:extLst>
              <a:ext uri="{FF2B5EF4-FFF2-40B4-BE49-F238E27FC236}">
                <a16:creationId xmlns:a16="http://schemas.microsoft.com/office/drawing/2014/main" id="{78B806CD-EC7D-439F-AEF3-FA59AF1746E1}"/>
              </a:ext>
            </a:extLst>
          </p:cNvPr>
          <p:cNvGrpSpPr>
            <a:grpSpLocks/>
          </p:cNvGrpSpPr>
          <p:nvPr/>
        </p:nvGrpSpPr>
        <p:grpSpPr bwMode="auto">
          <a:xfrm>
            <a:off x="993775" y="5818188"/>
            <a:ext cx="242888" cy="431800"/>
            <a:chOff x="626" y="3665"/>
            <a:chExt cx="153" cy="272"/>
          </a:xfrm>
        </p:grpSpPr>
        <p:grpSp>
          <p:nvGrpSpPr>
            <p:cNvPr id="6154" name="Group 10">
              <a:extLst>
                <a:ext uri="{FF2B5EF4-FFF2-40B4-BE49-F238E27FC236}">
                  <a16:creationId xmlns:a16="http://schemas.microsoft.com/office/drawing/2014/main" id="{C9D07C5F-C7D5-4E23-852C-E9E645BBC1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665"/>
              <a:ext cx="153" cy="272"/>
              <a:chOff x="1805" y="2478"/>
              <a:chExt cx="408" cy="726"/>
            </a:xfrm>
          </p:grpSpPr>
          <p:sp>
            <p:nvSpPr>
              <p:cNvPr id="6151" name="Oval 7">
                <a:extLst>
                  <a:ext uri="{FF2B5EF4-FFF2-40B4-BE49-F238E27FC236}">
                    <a16:creationId xmlns:a16="http://schemas.microsoft.com/office/drawing/2014/main" id="{B83B35AA-7C5D-4ACA-8473-A67F61242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2" name="Oval 8">
                <a:extLst>
                  <a:ext uri="{FF2B5EF4-FFF2-40B4-BE49-F238E27FC236}">
                    <a16:creationId xmlns:a16="http://schemas.microsoft.com/office/drawing/2014/main" id="{D03463C9-1F44-4E5C-9F48-918DF7A8E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3" name="Rectangle 9">
                <a:extLst>
                  <a:ext uri="{FF2B5EF4-FFF2-40B4-BE49-F238E27FC236}">
                    <a16:creationId xmlns:a16="http://schemas.microsoft.com/office/drawing/2014/main" id="{702B13EC-29C5-44FC-9252-1F7B94616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56" name="Group 12">
              <a:extLst>
                <a:ext uri="{FF2B5EF4-FFF2-40B4-BE49-F238E27FC236}">
                  <a16:creationId xmlns:a16="http://schemas.microsoft.com/office/drawing/2014/main" id="{173F5B68-B465-4669-A15D-0575DAB761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665"/>
              <a:ext cx="153" cy="272"/>
              <a:chOff x="535" y="2160"/>
              <a:chExt cx="408" cy="726"/>
            </a:xfrm>
          </p:grpSpPr>
          <p:sp>
            <p:nvSpPr>
              <p:cNvPr id="6157" name="Oval 13">
                <a:extLst>
                  <a:ext uri="{FF2B5EF4-FFF2-40B4-BE49-F238E27FC236}">
                    <a16:creationId xmlns:a16="http://schemas.microsoft.com/office/drawing/2014/main" id="{262E959E-3BEE-4DF0-B7AC-EE225CDCE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8" name="Oval 14">
                <a:extLst>
                  <a:ext uri="{FF2B5EF4-FFF2-40B4-BE49-F238E27FC236}">
                    <a16:creationId xmlns:a16="http://schemas.microsoft.com/office/drawing/2014/main" id="{DCB8C2FE-0A65-4A41-907A-1DAA84B53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9" name="Rectangle 15">
                <a:extLst>
                  <a:ext uri="{FF2B5EF4-FFF2-40B4-BE49-F238E27FC236}">
                    <a16:creationId xmlns:a16="http://schemas.microsoft.com/office/drawing/2014/main" id="{C736850D-FEC3-4445-A20D-F954371A7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160" name="Text Box 16">
            <a:extLst>
              <a:ext uri="{FF2B5EF4-FFF2-40B4-BE49-F238E27FC236}">
                <a16:creationId xmlns:a16="http://schemas.microsoft.com/office/drawing/2014/main" id="{7F8886BC-B2E9-4CFD-8E2D-D35874052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617855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12" name="Group 468">
            <a:extLst>
              <a:ext uri="{FF2B5EF4-FFF2-40B4-BE49-F238E27FC236}">
                <a16:creationId xmlns:a16="http://schemas.microsoft.com/office/drawing/2014/main" id="{46D4D555-0877-4F2B-8FDA-B935FEDE2418}"/>
              </a:ext>
            </a:extLst>
          </p:cNvPr>
          <p:cNvGrpSpPr>
            <a:grpSpLocks/>
          </p:cNvGrpSpPr>
          <p:nvPr/>
        </p:nvGrpSpPr>
        <p:grpSpPr bwMode="auto">
          <a:xfrm>
            <a:off x="993775" y="5240338"/>
            <a:ext cx="242888" cy="433387"/>
            <a:chOff x="626" y="3301"/>
            <a:chExt cx="153" cy="273"/>
          </a:xfrm>
        </p:grpSpPr>
        <p:grpSp>
          <p:nvGrpSpPr>
            <p:cNvPr id="6161" name="Group 17">
              <a:extLst>
                <a:ext uri="{FF2B5EF4-FFF2-40B4-BE49-F238E27FC236}">
                  <a16:creationId xmlns:a16="http://schemas.microsoft.com/office/drawing/2014/main" id="{CDFEB2EE-D787-4AAC-B83F-704449A07A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301"/>
              <a:ext cx="153" cy="272"/>
              <a:chOff x="1805" y="2478"/>
              <a:chExt cx="408" cy="726"/>
            </a:xfrm>
          </p:grpSpPr>
          <p:sp>
            <p:nvSpPr>
              <p:cNvPr id="6162" name="Oval 18">
                <a:extLst>
                  <a:ext uri="{FF2B5EF4-FFF2-40B4-BE49-F238E27FC236}">
                    <a16:creationId xmlns:a16="http://schemas.microsoft.com/office/drawing/2014/main" id="{D1633B63-A059-4509-8D16-BFA8CF6B4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" name="Oval 19">
                <a:extLst>
                  <a:ext uri="{FF2B5EF4-FFF2-40B4-BE49-F238E27FC236}">
                    <a16:creationId xmlns:a16="http://schemas.microsoft.com/office/drawing/2014/main" id="{6B902F43-7A24-4C8A-89B5-46B2F8111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" name="Rectangle 20">
                <a:extLst>
                  <a:ext uri="{FF2B5EF4-FFF2-40B4-BE49-F238E27FC236}">
                    <a16:creationId xmlns:a16="http://schemas.microsoft.com/office/drawing/2014/main" id="{086A73BB-56FC-499F-B523-03C8CC750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65" name="Group 21">
              <a:extLst>
                <a:ext uri="{FF2B5EF4-FFF2-40B4-BE49-F238E27FC236}">
                  <a16:creationId xmlns:a16="http://schemas.microsoft.com/office/drawing/2014/main" id="{C3F12CA4-2DF1-4CEA-91E7-CFCC8899BA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3302"/>
              <a:ext cx="153" cy="272"/>
              <a:chOff x="535" y="2160"/>
              <a:chExt cx="408" cy="726"/>
            </a:xfrm>
          </p:grpSpPr>
          <p:sp>
            <p:nvSpPr>
              <p:cNvPr id="6166" name="Oval 22">
                <a:extLst>
                  <a:ext uri="{FF2B5EF4-FFF2-40B4-BE49-F238E27FC236}">
                    <a16:creationId xmlns:a16="http://schemas.microsoft.com/office/drawing/2014/main" id="{112A5ACD-CBAA-4B94-82B4-9CDDAEEEF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" name="Oval 23">
                <a:extLst>
                  <a:ext uri="{FF2B5EF4-FFF2-40B4-BE49-F238E27FC236}">
                    <a16:creationId xmlns:a16="http://schemas.microsoft.com/office/drawing/2014/main" id="{A7F1307A-6645-4E31-86B0-A18CB9620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" name="Rectangle 24">
                <a:extLst>
                  <a:ext uri="{FF2B5EF4-FFF2-40B4-BE49-F238E27FC236}">
                    <a16:creationId xmlns:a16="http://schemas.microsoft.com/office/drawing/2014/main" id="{E607AC37-BAD5-43AA-B325-3869E0722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29" name="Group 485">
            <a:extLst>
              <a:ext uri="{FF2B5EF4-FFF2-40B4-BE49-F238E27FC236}">
                <a16:creationId xmlns:a16="http://schemas.microsoft.com/office/drawing/2014/main" id="{0F51C858-01F2-41DC-AEF5-9C1380586B51}"/>
              </a:ext>
            </a:extLst>
          </p:cNvPr>
          <p:cNvGrpSpPr>
            <a:grpSpLocks/>
          </p:cNvGrpSpPr>
          <p:nvPr/>
        </p:nvGrpSpPr>
        <p:grpSpPr bwMode="auto">
          <a:xfrm>
            <a:off x="1497013" y="5818188"/>
            <a:ext cx="242887" cy="431800"/>
            <a:chOff x="943" y="3665"/>
            <a:chExt cx="153" cy="272"/>
          </a:xfrm>
        </p:grpSpPr>
        <p:grpSp>
          <p:nvGrpSpPr>
            <p:cNvPr id="6357" name="Group 213">
              <a:extLst>
                <a:ext uri="{FF2B5EF4-FFF2-40B4-BE49-F238E27FC236}">
                  <a16:creationId xmlns:a16="http://schemas.microsoft.com/office/drawing/2014/main" id="{BE665C2A-F6AC-4C74-A960-E2CFCE15B3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3665"/>
              <a:ext cx="153" cy="272"/>
              <a:chOff x="1805" y="2478"/>
              <a:chExt cx="408" cy="726"/>
            </a:xfrm>
          </p:grpSpPr>
          <p:sp>
            <p:nvSpPr>
              <p:cNvPr id="6358" name="Oval 214">
                <a:extLst>
                  <a:ext uri="{FF2B5EF4-FFF2-40B4-BE49-F238E27FC236}">
                    <a16:creationId xmlns:a16="http://schemas.microsoft.com/office/drawing/2014/main" id="{60A29E44-9CC6-48B3-A9ED-FBDA499A6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9" name="Oval 215">
                <a:extLst>
                  <a:ext uri="{FF2B5EF4-FFF2-40B4-BE49-F238E27FC236}">
                    <a16:creationId xmlns:a16="http://schemas.microsoft.com/office/drawing/2014/main" id="{2C963492-7171-4596-AF61-2898956C4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0" name="Rectangle 216">
                <a:extLst>
                  <a:ext uri="{FF2B5EF4-FFF2-40B4-BE49-F238E27FC236}">
                    <a16:creationId xmlns:a16="http://schemas.microsoft.com/office/drawing/2014/main" id="{A3B5FFE6-C0DF-4F15-8C41-AE8210987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1" name="Group 217">
              <a:extLst>
                <a:ext uri="{FF2B5EF4-FFF2-40B4-BE49-F238E27FC236}">
                  <a16:creationId xmlns:a16="http://schemas.microsoft.com/office/drawing/2014/main" id="{AD7210C7-0830-430D-A42F-272CFC1B72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3665"/>
              <a:ext cx="153" cy="272"/>
              <a:chOff x="535" y="2160"/>
              <a:chExt cx="408" cy="726"/>
            </a:xfrm>
          </p:grpSpPr>
          <p:sp>
            <p:nvSpPr>
              <p:cNvPr id="6362" name="Oval 218">
                <a:extLst>
                  <a:ext uri="{FF2B5EF4-FFF2-40B4-BE49-F238E27FC236}">
                    <a16:creationId xmlns:a16="http://schemas.microsoft.com/office/drawing/2014/main" id="{4B47380D-FBD2-4828-80C7-29753FB17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" name="Oval 219">
                <a:extLst>
                  <a:ext uri="{FF2B5EF4-FFF2-40B4-BE49-F238E27FC236}">
                    <a16:creationId xmlns:a16="http://schemas.microsoft.com/office/drawing/2014/main" id="{CC9B034F-8A28-49FC-9160-855E65863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" name="Rectangle 220">
                <a:extLst>
                  <a:ext uri="{FF2B5EF4-FFF2-40B4-BE49-F238E27FC236}">
                    <a16:creationId xmlns:a16="http://schemas.microsoft.com/office/drawing/2014/main" id="{8F21F5C4-1F28-4A91-9672-5BC85F91B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365" name="Text Box 221">
            <a:extLst>
              <a:ext uri="{FF2B5EF4-FFF2-40B4-BE49-F238E27FC236}">
                <a16:creationId xmlns:a16="http://schemas.microsoft.com/office/drawing/2014/main" id="{34BF2CD9-27CB-4690-9F9E-37B6C4F93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617855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13" name="Group 469">
            <a:extLst>
              <a:ext uri="{FF2B5EF4-FFF2-40B4-BE49-F238E27FC236}">
                <a16:creationId xmlns:a16="http://schemas.microsoft.com/office/drawing/2014/main" id="{F6562EAF-69DA-4C55-A0CA-ADB437BE7E8E}"/>
              </a:ext>
            </a:extLst>
          </p:cNvPr>
          <p:cNvGrpSpPr>
            <a:grpSpLocks/>
          </p:cNvGrpSpPr>
          <p:nvPr/>
        </p:nvGrpSpPr>
        <p:grpSpPr bwMode="auto">
          <a:xfrm>
            <a:off x="1497013" y="5240338"/>
            <a:ext cx="242887" cy="433387"/>
            <a:chOff x="943" y="3301"/>
            <a:chExt cx="153" cy="273"/>
          </a:xfrm>
        </p:grpSpPr>
        <p:grpSp>
          <p:nvGrpSpPr>
            <p:cNvPr id="6366" name="Group 222">
              <a:extLst>
                <a:ext uri="{FF2B5EF4-FFF2-40B4-BE49-F238E27FC236}">
                  <a16:creationId xmlns:a16="http://schemas.microsoft.com/office/drawing/2014/main" id="{CE602721-6E1C-4523-AC7D-1EEC3AFA9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3301"/>
              <a:ext cx="153" cy="272"/>
              <a:chOff x="1805" y="2478"/>
              <a:chExt cx="408" cy="726"/>
            </a:xfrm>
          </p:grpSpPr>
          <p:sp>
            <p:nvSpPr>
              <p:cNvPr id="6367" name="Oval 223">
                <a:extLst>
                  <a:ext uri="{FF2B5EF4-FFF2-40B4-BE49-F238E27FC236}">
                    <a16:creationId xmlns:a16="http://schemas.microsoft.com/office/drawing/2014/main" id="{064B0B14-BC45-47FF-A7E2-67F676B48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" name="Oval 224">
                <a:extLst>
                  <a:ext uri="{FF2B5EF4-FFF2-40B4-BE49-F238E27FC236}">
                    <a16:creationId xmlns:a16="http://schemas.microsoft.com/office/drawing/2014/main" id="{C2BC88A5-EA84-4CF6-B66D-44FEA787F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" name="Rectangle 225">
                <a:extLst>
                  <a:ext uri="{FF2B5EF4-FFF2-40B4-BE49-F238E27FC236}">
                    <a16:creationId xmlns:a16="http://schemas.microsoft.com/office/drawing/2014/main" id="{02F2945D-D087-4C40-8065-9B181D91B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70" name="Group 226">
              <a:extLst>
                <a:ext uri="{FF2B5EF4-FFF2-40B4-BE49-F238E27FC236}">
                  <a16:creationId xmlns:a16="http://schemas.microsoft.com/office/drawing/2014/main" id="{D4358A7B-4F51-4918-8362-A629CF1B2E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3302"/>
              <a:ext cx="153" cy="272"/>
              <a:chOff x="535" y="2160"/>
              <a:chExt cx="408" cy="726"/>
            </a:xfrm>
          </p:grpSpPr>
          <p:sp>
            <p:nvSpPr>
              <p:cNvPr id="6371" name="Oval 227">
                <a:extLst>
                  <a:ext uri="{FF2B5EF4-FFF2-40B4-BE49-F238E27FC236}">
                    <a16:creationId xmlns:a16="http://schemas.microsoft.com/office/drawing/2014/main" id="{DCEDE202-36BD-465A-AE40-32B168CF9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2" name="Oval 228">
                <a:extLst>
                  <a:ext uri="{FF2B5EF4-FFF2-40B4-BE49-F238E27FC236}">
                    <a16:creationId xmlns:a16="http://schemas.microsoft.com/office/drawing/2014/main" id="{CA13E721-9049-4387-83BA-32AF603D6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3" name="Rectangle 229">
                <a:extLst>
                  <a:ext uri="{FF2B5EF4-FFF2-40B4-BE49-F238E27FC236}">
                    <a16:creationId xmlns:a16="http://schemas.microsoft.com/office/drawing/2014/main" id="{5691E4BB-3723-44A4-A7E5-A26637058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0" name="Group 486">
            <a:extLst>
              <a:ext uri="{FF2B5EF4-FFF2-40B4-BE49-F238E27FC236}">
                <a16:creationId xmlns:a16="http://schemas.microsoft.com/office/drawing/2014/main" id="{3FEA1C07-4D67-4049-A39D-E4C43449D3B3}"/>
              </a:ext>
            </a:extLst>
          </p:cNvPr>
          <p:cNvGrpSpPr>
            <a:grpSpLocks/>
          </p:cNvGrpSpPr>
          <p:nvPr/>
        </p:nvGrpSpPr>
        <p:grpSpPr bwMode="auto">
          <a:xfrm>
            <a:off x="2001838" y="5819775"/>
            <a:ext cx="242887" cy="431800"/>
            <a:chOff x="1261" y="3666"/>
            <a:chExt cx="153" cy="272"/>
          </a:xfrm>
        </p:grpSpPr>
        <p:grpSp>
          <p:nvGrpSpPr>
            <p:cNvPr id="6374" name="Group 230">
              <a:extLst>
                <a:ext uri="{FF2B5EF4-FFF2-40B4-BE49-F238E27FC236}">
                  <a16:creationId xmlns:a16="http://schemas.microsoft.com/office/drawing/2014/main" id="{697AAC7B-D550-466E-AA07-29CD2E24C1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1" y="3666"/>
              <a:ext cx="153" cy="272"/>
              <a:chOff x="1805" y="2478"/>
              <a:chExt cx="408" cy="726"/>
            </a:xfrm>
          </p:grpSpPr>
          <p:sp>
            <p:nvSpPr>
              <p:cNvPr id="6375" name="Oval 231">
                <a:extLst>
                  <a:ext uri="{FF2B5EF4-FFF2-40B4-BE49-F238E27FC236}">
                    <a16:creationId xmlns:a16="http://schemas.microsoft.com/office/drawing/2014/main" id="{671FF8E8-863B-42F0-AF88-BF53331A6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6" name="Oval 232">
                <a:extLst>
                  <a:ext uri="{FF2B5EF4-FFF2-40B4-BE49-F238E27FC236}">
                    <a16:creationId xmlns:a16="http://schemas.microsoft.com/office/drawing/2014/main" id="{19E1B1F2-8F09-4B2F-9799-0C3265970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7" name="Rectangle 233">
                <a:extLst>
                  <a:ext uri="{FF2B5EF4-FFF2-40B4-BE49-F238E27FC236}">
                    <a16:creationId xmlns:a16="http://schemas.microsoft.com/office/drawing/2014/main" id="{C1BB70C1-B12C-41C8-B1F7-B132276E9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78" name="Group 234">
              <a:extLst>
                <a:ext uri="{FF2B5EF4-FFF2-40B4-BE49-F238E27FC236}">
                  <a16:creationId xmlns:a16="http://schemas.microsoft.com/office/drawing/2014/main" id="{C9EF8A78-9411-4F22-8A61-003C8E7F42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1" y="3666"/>
              <a:ext cx="153" cy="272"/>
              <a:chOff x="535" y="2160"/>
              <a:chExt cx="408" cy="726"/>
            </a:xfrm>
          </p:grpSpPr>
          <p:sp>
            <p:nvSpPr>
              <p:cNvPr id="6379" name="Oval 235">
                <a:extLst>
                  <a:ext uri="{FF2B5EF4-FFF2-40B4-BE49-F238E27FC236}">
                    <a16:creationId xmlns:a16="http://schemas.microsoft.com/office/drawing/2014/main" id="{124F6098-88BF-4561-8EC8-9196469A1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0" name="Oval 236">
                <a:extLst>
                  <a:ext uri="{FF2B5EF4-FFF2-40B4-BE49-F238E27FC236}">
                    <a16:creationId xmlns:a16="http://schemas.microsoft.com/office/drawing/2014/main" id="{E03F9DED-D9EA-46D4-85D5-48AB2373F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1" name="Rectangle 237">
                <a:extLst>
                  <a:ext uri="{FF2B5EF4-FFF2-40B4-BE49-F238E27FC236}">
                    <a16:creationId xmlns:a16="http://schemas.microsoft.com/office/drawing/2014/main" id="{302A2FF1-F3ED-43DA-B6B7-44863D6C1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382" name="Text Box 238">
            <a:extLst>
              <a:ext uri="{FF2B5EF4-FFF2-40B4-BE49-F238E27FC236}">
                <a16:creationId xmlns:a16="http://schemas.microsoft.com/office/drawing/2014/main" id="{AED61F73-DA08-4CDD-B2FD-D89094AFEA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61801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14" name="Group 470">
            <a:extLst>
              <a:ext uri="{FF2B5EF4-FFF2-40B4-BE49-F238E27FC236}">
                <a16:creationId xmlns:a16="http://schemas.microsoft.com/office/drawing/2014/main" id="{31C406B9-D50F-44B6-9D8B-778F20EFB650}"/>
              </a:ext>
            </a:extLst>
          </p:cNvPr>
          <p:cNvGrpSpPr>
            <a:grpSpLocks/>
          </p:cNvGrpSpPr>
          <p:nvPr/>
        </p:nvGrpSpPr>
        <p:grpSpPr bwMode="auto">
          <a:xfrm>
            <a:off x="2001838" y="5241925"/>
            <a:ext cx="242887" cy="433388"/>
            <a:chOff x="1261" y="3302"/>
            <a:chExt cx="153" cy="273"/>
          </a:xfrm>
        </p:grpSpPr>
        <p:grpSp>
          <p:nvGrpSpPr>
            <p:cNvPr id="6383" name="Group 239">
              <a:extLst>
                <a:ext uri="{FF2B5EF4-FFF2-40B4-BE49-F238E27FC236}">
                  <a16:creationId xmlns:a16="http://schemas.microsoft.com/office/drawing/2014/main" id="{F30D14D4-21F1-44C4-884B-B64CC17106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1" y="3302"/>
              <a:ext cx="153" cy="272"/>
              <a:chOff x="1805" y="2478"/>
              <a:chExt cx="408" cy="726"/>
            </a:xfrm>
          </p:grpSpPr>
          <p:sp>
            <p:nvSpPr>
              <p:cNvPr id="6384" name="Oval 240">
                <a:extLst>
                  <a:ext uri="{FF2B5EF4-FFF2-40B4-BE49-F238E27FC236}">
                    <a16:creationId xmlns:a16="http://schemas.microsoft.com/office/drawing/2014/main" id="{A847CA3A-3B0E-44E8-AB54-DD901BC34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5" name="Oval 241">
                <a:extLst>
                  <a:ext uri="{FF2B5EF4-FFF2-40B4-BE49-F238E27FC236}">
                    <a16:creationId xmlns:a16="http://schemas.microsoft.com/office/drawing/2014/main" id="{C5A88F45-47CB-4FC3-B0BD-EA55AB806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6" name="Rectangle 242">
                <a:extLst>
                  <a:ext uri="{FF2B5EF4-FFF2-40B4-BE49-F238E27FC236}">
                    <a16:creationId xmlns:a16="http://schemas.microsoft.com/office/drawing/2014/main" id="{C9A87A05-F629-4F8A-BA46-E7FA22E35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87" name="Group 243">
              <a:extLst>
                <a:ext uri="{FF2B5EF4-FFF2-40B4-BE49-F238E27FC236}">
                  <a16:creationId xmlns:a16="http://schemas.microsoft.com/office/drawing/2014/main" id="{220F857A-4942-469A-8B3B-840F5FC74C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1" y="3303"/>
              <a:ext cx="153" cy="272"/>
              <a:chOff x="535" y="2160"/>
              <a:chExt cx="408" cy="726"/>
            </a:xfrm>
          </p:grpSpPr>
          <p:sp>
            <p:nvSpPr>
              <p:cNvPr id="6388" name="Oval 244">
                <a:extLst>
                  <a:ext uri="{FF2B5EF4-FFF2-40B4-BE49-F238E27FC236}">
                    <a16:creationId xmlns:a16="http://schemas.microsoft.com/office/drawing/2014/main" id="{178F4E95-F47A-47AC-9E2C-C9F504A48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9" name="Oval 245">
                <a:extLst>
                  <a:ext uri="{FF2B5EF4-FFF2-40B4-BE49-F238E27FC236}">
                    <a16:creationId xmlns:a16="http://schemas.microsoft.com/office/drawing/2014/main" id="{BE4F2572-544D-4EBC-8EC4-F31497223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0" name="Rectangle 246">
                <a:extLst>
                  <a:ext uri="{FF2B5EF4-FFF2-40B4-BE49-F238E27FC236}">
                    <a16:creationId xmlns:a16="http://schemas.microsoft.com/office/drawing/2014/main" id="{7A40ACAB-FCE8-47EC-81B3-DF44B6909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1" name="Group 487">
            <a:extLst>
              <a:ext uri="{FF2B5EF4-FFF2-40B4-BE49-F238E27FC236}">
                <a16:creationId xmlns:a16="http://schemas.microsoft.com/office/drawing/2014/main" id="{FAAB1FE1-4C6E-4538-973B-BD1BCC392609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5819775"/>
            <a:ext cx="242888" cy="431800"/>
            <a:chOff x="1578" y="3666"/>
            <a:chExt cx="153" cy="272"/>
          </a:xfrm>
        </p:grpSpPr>
        <p:grpSp>
          <p:nvGrpSpPr>
            <p:cNvPr id="6391" name="Group 247">
              <a:extLst>
                <a:ext uri="{FF2B5EF4-FFF2-40B4-BE49-F238E27FC236}">
                  <a16:creationId xmlns:a16="http://schemas.microsoft.com/office/drawing/2014/main" id="{CD970C1F-450A-4360-A495-66DA5B3840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666"/>
              <a:ext cx="153" cy="272"/>
              <a:chOff x="1805" y="2478"/>
              <a:chExt cx="408" cy="726"/>
            </a:xfrm>
          </p:grpSpPr>
          <p:sp>
            <p:nvSpPr>
              <p:cNvPr id="6392" name="Oval 248">
                <a:extLst>
                  <a:ext uri="{FF2B5EF4-FFF2-40B4-BE49-F238E27FC236}">
                    <a16:creationId xmlns:a16="http://schemas.microsoft.com/office/drawing/2014/main" id="{4599EA20-D13E-4BF4-9944-AC81B51AF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3" name="Oval 249">
                <a:extLst>
                  <a:ext uri="{FF2B5EF4-FFF2-40B4-BE49-F238E27FC236}">
                    <a16:creationId xmlns:a16="http://schemas.microsoft.com/office/drawing/2014/main" id="{60209863-16A8-4C77-A23E-519F9D223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4" name="Rectangle 250">
                <a:extLst>
                  <a:ext uri="{FF2B5EF4-FFF2-40B4-BE49-F238E27FC236}">
                    <a16:creationId xmlns:a16="http://schemas.microsoft.com/office/drawing/2014/main" id="{7468D65D-BB33-44D7-8732-26449B9BE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95" name="Group 251">
              <a:extLst>
                <a:ext uri="{FF2B5EF4-FFF2-40B4-BE49-F238E27FC236}">
                  <a16:creationId xmlns:a16="http://schemas.microsoft.com/office/drawing/2014/main" id="{88447239-3861-41E2-8491-D38FB1DC1B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666"/>
              <a:ext cx="153" cy="272"/>
              <a:chOff x="535" y="2160"/>
              <a:chExt cx="408" cy="726"/>
            </a:xfrm>
          </p:grpSpPr>
          <p:sp>
            <p:nvSpPr>
              <p:cNvPr id="6396" name="Oval 252">
                <a:extLst>
                  <a:ext uri="{FF2B5EF4-FFF2-40B4-BE49-F238E27FC236}">
                    <a16:creationId xmlns:a16="http://schemas.microsoft.com/office/drawing/2014/main" id="{A959D731-7BC0-4B80-8CA6-54203C49C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7" name="Oval 253">
                <a:extLst>
                  <a:ext uri="{FF2B5EF4-FFF2-40B4-BE49-F238E27FC236}">
                    <a16:creationId xmlns:a16="http://schemas.microsoft.com/office/drawing/2014/main" id="{5A4AA38D-4B85-498F-8374-F07501C7E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8" name="Rectangle 254">
                <a:extLst>
                  <a:ext uri="{FF2B5EF4-FFF2-40B4-BE49-F238E27FC236}">
                    <a16:creationId xmlns:a16="http://schemas.microsoft.com/office/drawing/2014/main" id="{764DA194-7819-41DE-B452-02BD0D938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399" name="Text Box 255">
            <a:extLst>
              <a:ext uri="{FF2B5EF4-FFF2-40B4-BE49-F238E27FC236}">
                <a16:creationId xmlns:a16="http://schemas.microsoft.com/office/drawing/2014/main" id="{A8D8671E-3301-488E-8D31-E28254033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2050" y="61801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15" name="Group 471">
            <a:extLst>
              <a:ext uri="{FF2B5EF4-FFF2-40B4-BE49-F238E27FC236}">
                <a16:creationId xmlns:a16="http://schemas.microsoft.com/office/drawing/2014/main" id="{C6094847-8B36-493A-A1BB-0402603E1F5A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5241925"/>
            <a:ext cx="242888" cy="433388"/>
            <a:chOff x="1578" y="3302"/>
            <a:chExt cx="153" cy="273"/>
          </a:xfrm>
        </p:grpSpPr>
        <p:grpSp>
          <p:nvGrpSpPr>
            <p:cNvPr id="6400" name="Group 256">
              <a:extLst>
                <a:ext uri="{FF2B5EF4-FFF2-40B4-BE49-F238E27FC236}">
                  <a16:creationId xmlns:a16="http://schemas.microsoft.com/office/drawing/2014/main" id="{2B208305-6F20-4223-89BC-8C95822CBD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302"/>
              <a:ext cx="153" cy="272"/>
              <a:chOff x="1805" y="2478"/>
              <a:chExt cx="408" cy="726"/>
            </a:xfrm>
          </p:grpSpPr>
          <p:sp>
            <p:nvSpPr>
              <p:cNvPr id="6401" name="Oval 257">
                <a:extLst>
                  <a:ext uri="{FF2B5EF4-FFF2-40B4-BE49-F238E27FC236}">
                    <a16:creationId xmlns:a16="http://schemas.microsoft.com/office/drawing/2014/main" id="{19D770C5-1E05-44A3-B1B0-DD9150726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02" name="Oval 258">
                <a:extLst>
                  <a:ext uri="{FF2B5EF4-FFF2-40B4-BE49-F238E27FC236}">
                    <a16:creationId xmlns:a16="http://schemas.microsoft.com/office/drawing/2014/main" id="{27108FFA-DE85-429E-9B7F-02BBA44D7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03" name="Rectangle 259">
                <a:extLst>
                  <a:ext uri="{FF2B5EF4-FFF2-40B4-BE49-F238E27FC236}">
                    <a16:creationId xmlns:a16="http://schemas.microsoft.com/office/drawing/2014/main" id="{13D46BD7-0CFA-4112-8C30-941999569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04" name="Group 260">
              <a:extLst>
                <a:ext uri="{FF2B5EF4-FFF2-40B4-BE49-F238E27FC236}">
                  <a16:creationId xmlns:a16="http://schemas.microsoft.com/office/drawing/2014/main" id="{21BDB10D-B063-49FC-84F3-24EFEA5DF5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303"/>
              <a:ext cx="153" cy="272"/>
              <a:chOff x="535" y="2160"/>
              <a:chExt cx="408" cy="726"/>
            </a:xfrm>
          </p:grpSpPr>
          <p:sp>
            <p:nvSpPr>
              <p:cNvPr id="6405" name="Oval 261">
                <a:extLst>
                  <a:ext uri="{FF2B5EF4-FFF2-40B4-BE49-F238E27FC236}">
                    <a16:creationId xmlns:a16="http://schemas.microsoft.com/office/drawing/2014/main" id="{9151DADB-D49B-448A-BCA5-991BCB0FB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06" name="Oval 262">
                <a:extLst>
                  <a:ext uri="{FF2B5EF4-FFF2-40B4-BE49-F238E27FC236}">
                    <a16:creationId xmlns:a16="http://schemas.microsoft.com/office/drawing/2014/main" id="{40441405-C02C-4F6E-817F-623939D74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07" name="Rectangle 263">
                <a:extLst>
                  <a:ext uri="{FF2B5EF4-FFF2-40B4-BE49-F238E27FC236}">
                    <a16:creationId xmlns:a16="http://schemas.microsoft.com/office/drawing/2014/main" id="{E6441984-A0B5-41C7-8B81-335B585AF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2" name="Group 488">
            <a:extLst>
              <a:ext uri="{FF2B5EF4-FFF2-40B4-BE49-F238E27FC236}">
                <a16:creationId xmlns:a16="http://schemas.microsoft.com/office/drawing/2014/main" id="{6FC1054F-C7C1-4977-A23B-7C132EBEC658}"/>
              </a:ext>
            </a:extLst>
          </p:cNvPr>
          <p:cNvGrpSpPr>
            <a:grpSpLocks/>
          </p:cNvGrpSpPr>
          <p:nvPr/>
        </p:nvGrpSpPr>
        <p:grpSpPr bwMode="auto">
          <a:xfrm>
            <a:off x="2990850" y="5819775"/>
            <a:ext cx="242888" cy="431800"/>
            <a:chOff x="1884" y="3666"/>
            <a:chExt cx="153" cy="272"/>
          </a:xfrm>
        </p:grpSpPr>
        <p:grpSp>
          <p:nvGrpSpPr>
            <p:cNvPr id="6408" name="Group 264">
              <a:extLst>
                <a:ext uri="{FF2B5EF4-FFF2-40B4-BE49-F238E27FC236}">
                  <a16:creationId xmlns:a16="http://schemas.microsoft.com/office/drawing/2014/main" id="{7CD5D213-B2EF-4EE0-B861-E2BD46D554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4" y="3666"/>
              <a:ext cx="153" cy="272"/>
              <a:chOff x="1805" y="2478"/>
              <a:chExt cx="408" cy="726"/>
            </a:xfrm>
          </p:grpSpPr>
          <p:sp>
            <p:nvSpPr>
              <p:cNvPr id="6409" name="Oval 265">
                <a:extLst>
                  <a:ext uri="{FF2B5EF4-FFF2-40B4-BE49-F238E27FC236}">
                    <a16:creationId xmlns:a16="http://schemas.microsoft.com/office/drawing/2014/main" id="{56598D85-5DF8-46B7-9D4F-C927B39B4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0" name="Oval 266">
                <a:extLst>
                  <a:ext uri="{FF2B5EF4-FFF2-40B4-BE49-F238E27FC236}">
                    <a16:creationId xmlns:a16="http://schemas.microsoft.com/office/drawing/2014/main" id="{41BFD522-F008-445B-85EC-838D2DE76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1" name="Rectangle 267">
                <a:extLst>
                  <a:ext uri="{FF2B5EF4-FFF2-40B4-BE49-F238E27FC236}">
                    <a16:creationId xmlns:a16="http://schemas.microsoft.com/office/drawing/2014/main" id="{E1B1B556-9DCB-4021-AF2A-9A9FDEF9F0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12" name="Group 268">
              <a:extLst>
                <a:ext uri="{FF2B5EF4-FFF2-40B4-BE49-F238E27FC236}">
                  <a16:creationId xmlns:a16="http://schemas.microsoft.com/office/drawing/2014/main" id="{3D27193F-A24D-4FAF-845A-BDB55BE359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4" y="3666"/>
              <a:ext cx="153" cy="272"/>
              <a:chOff x="535" y="2160"/>
              <a:chExt cx="408" cy="726"/>
            </a:xfrm>
          </p:grpSpPr>
          <p:sp>
            <p:nvSpPr>
              <p:cNvPr id="6413" name="Oval 269">
                <a:extLst>
                  <a:ext uri="{FF2B5EF4-FFF2-40B4-BE49-F238E27FC236}">
                    <a16:creationId xmlns:a16="http://schemas.microsoft.com/office/drawing/2014/main" id="{E0B0D9BE-A9EF-4416-A30B-81205B906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4" name="Oval 270">
                <a:extLst>
                  <a:ext uri="{FF2B5EF4-FFF2-40B4-BE49-F238E27FC236}">
                    <a16:creationId xmlns:a16="http://schemas.microsoft.com/office/drawing/2014/main" id="{E6D4DC98-AD6C-4F93-BCDB-E99759E1A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5" name="Rectangle 271">
                <a:extLst>
                  <a:ext uri="{FF2B5EF4-FFF2-40B4-BE49-F238E27FC236}">
                    <a16:creationId xmlns:a16="http://schemas.microsoft.com/office/drawing/2014/main" id="{8D3769BE-A025-48D5-853C-2925498BE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416" name="Text Box 272">
            <a:extLst>
              <a:ext uri="{FF2B5EF4-FFF2-40B4-BE49-F238E27FC236}">
                <a16:creationId xmlns:a16="http://schemas.microsoft.com/office/drawing/2014/main" id="{541FA771-0973-4FA0-9F72-E93FC05CE9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825" y="61801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16" name="Group 472">
            <a:extLst>
              <a:ext uri="{FF2B5EF4-FFF2-40B4-BE49-F238E27FC236}">
                <a16:creationId xmlns:a16="http://schemas.microsoft.com/office/drawing/2014/main" id="{E9B7E4C5-B637-45AC-971B-27D49E42AAD3}"/>
              </a:ext>
            </a:extLst>
          </p:cNvPr>
          <p:cNvGrpSpPr>
            <a:grpSpLocks/>
          </p:cNvGrpSpPr>
          <p:nvPr/>
        </p:nvGrpSpPr>
        <p:grpSpPr bwMode="auto">
          <a:xfrm>
            <a:off x="2990850" y="5241925"/>
            <a:ext cx="242888" cy="433388"/>
            <a:chOff x="1884" y="3302"/>
            <a:chExt cx="153" cy="273"/>
          </a:xfrm>
        </p:grpSpPr>
        <p:grpSp>
          <p:nvGrpSpPr>
            <p:cNvPr id="6417" name="Group 273">
              <a:extLst>
                <a:ext uri="{FF2B5EF4-FFF2-40B4-BE49-F238E27FC236}">
                  <a16:creationId xmlns:a16="http://schemas.microsoft.com/office/drawing/2014/main" id="{4915208E-8BC0-46C1-96D2-3365159868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4" y="3302"/>
              <a:ext cx="153" cy="272"/>
              <a:chOff x="1805" y="2478"/>
              <a:chExt cx="408" cy="726"/>
            </a:xfrm>
          </p:grpSpPr>
          <p:sp>
            <p:nvSpPr>
              <p:cNvPr id="6418" name="Oval 274">
                <a:extLst>
                  <a:ext uri="{FF2B5EF4-FFF2-40B4-BE49-F238E27FC236}">
                    <a16:creationId xmlns:a16="http://schemas.microsoft.com/office/drawing/2014/main" id="{DAAE4E86-0D95-4268-B298-6BC8F1369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9" name="Oval 275">
                <a:extLst>
                  <a:ext uri="{FF2B5EF4-FFF2-40B4-BE49-F238E27FC236}">
                    <a16:creationId xmlns:a16="http://schemas.microsoft.com/office/drawing/2014/main" id="{BEADF786-3337-4301-89D9-8C67C1D6A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0" name="Rectangle 276">
                <a:extLst>
                  <a:ext uri="{FF2B5EF4-FFF2-40B4-BE49-F238E27FC236}">
                    <a16:creationId xmlns:a16="http://schemas.microsoft.com/office/drawing/2014/main" id="{8BB0DA92-93DC-4958-A41B-5C2292993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21" name="Group 277">
              <a:extLst>
                <a:ext uri="{FF2B5EF4-FFF2-40B4-BE49-F238E27FC236}">
                  <a16:creationId xmlns:a16="http://schemas.microsoft.com/office/drawing/2014/main" id="{CBEB9916-3008-4A01-BFE8-4C82A1B5EA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4" y="3303"/>
              <a:ext cx="153" cy="272"/>
              <a:chOff x="535" y="2160"/>
              <a:chExt cx="408" cy="726"/>
            </a:xfrm>
          </p:grpSpPr>
          <p:sp>
            <p:nvSpPr>
              <p:cNvPr id="6422" name="Oval 278">
                <a:extLst>
                  <a:ext uri="{FF2B5EF4-FFF2-40B4-BE49-F238E27FC236}">
                    <a16:creationId xmlns:a16="http://schemas.microsoft.com/office/drawing/2014/main" id="{74C34CCB-C634-430D-A83D-CEB934C59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3" name="Oval 279">
                <a:extLst>
                  <a:ext uri="{FF2B5EF4-FFF2-40B4-BE49-F238E27FC236}">
                    <a16:creationId xmlns:a16="http://schemas.microsoft.com/office/drawing/2014/main" id="{104EE191-D04D-425E-BA88-EF5CD73AF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4" name="Rectangle 280">
                <a:extLst>
                  <a:ext uri="{FF2B5EF4-FFF2-40B4-BE49-F238E27FC236}">
                    <a16:creationId xmlns:a16="http://schemas.microsoft.com/office/drawing/2014/main" id="{38484765-0B01-4A83-9C8D-C393AC692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3" name="Group 489">
            <a:extLst>
              <a:ext uri="{FF2B5EF4-FFF2-40B4-BE49-F238E27FC236}">
                <a16:creationId xmlns:a16="http://schemas.microsoft.com/office/drawing/2014/main" id="{E0C30C71-7CD2-47E3-936A-EABDC346A4C1}"/>
              </a:ext>
            </a:extLst>
          </p:cNvPr>
          <p:cNvGrpSpPr>
            <a:grpSpLocks/>
          </p:cNvGrpSpPr>
          <p:nvPr/>
        </p:nvGrpSpPr>
        <p:grpSpPr bwMode="auto">
          <a:xfrm>
            <a:off x="3494088" y="5819775"/>
            <a:ext cx="242887" cy="431800"/>
            <a:chOff x="2201" y="3666"/>
            <a:chExt cx="153" cy="272"/>
          </a:xfrm>
        </p:grpSpPr>
        <p:grpSp>
          <p:nvGrpSpPr>
            <p:cNvPr id="6425" name="Group 281">
              <a:extLst>
                <a:ext uri="{FF2B5EF4-FFF2-40B4-BE49-F238E27FC236}">
                  <a16:creationId xmlns:a16="http://schemas.microsoft.com/office/drawing/2014/main" id="{B2910308-45D1-4D9F-923B-AD99BB8556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1" y="3666"/>
              <a:ext cx="153" cy="272"/>
              <a:chOff x="1805" y="2478"/>
              <a:chExt cx="408" cy="726"/>
            </a:xfrm>
          </p:grpSpPr>
          <p:sp>
            <p:nvSpPr>
              <p:cNvPr id="6426" name="Oval 282">
                <a:extLst>
                  <a:ext uri="{FF2B5EF4-FFF2-40B4-BE49-F238E27FC236}">
                    <a16:creationId xmlns:a16="http://schemas.microsoft.com/office/drawing/2014/main" id="{0297301C-685B-44C1-B22D-7BE3D8C5B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7" name="Oval 283">
                <a:extLst>
                  <a:ext uri="{FF2B5EF4-FFF2-40B4-BE49-F238E27FC236}">
                    <a16:creationId xmlns:a16="http://schemas.microsoft.com/office/drawing/2014/main" id="{E839851C-B771-4511-A71F-7813F2101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8" name="Rectangle 284">
                <a:extLst>
                  <a:ext uri="{FF2B5EF4-FFF2-40B4-BE49-F238E27FC236}">
                    <a16:creationId xmlns:a16="http://schemas.microsoft.com/office/drawing/2014/main" id="{FA7B4C7A-0F5B-4769-A98F-763C4CE0C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29" name="Group 285">
              <a:extLst>
                <a:ext uri="{FF2B5EF4-FFF2-40B4-BE49-F238E27FC236}">
                  <a16:creationId xmlns:a16="http://schemas.microsoft.com/office/drawing/2014/main" id="{49153609-56A6-4391-BEA3-5F7ED95C1B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1" y="3666"/>
              <a:ext cx="153" cy="272"/>
              <a:chOff x="535" y="2160"/>
              <a:chExt cx="408" cy="726"/>
            </a:xfrm>
          </p:grpSpPr>
          <p:sp>
            <p:nvSpPr>
              <p:cNvPr id="6430" name="Oval 286">
                <a:extLst>
                  <a:ext uri="{FF2B5EF4-FFF2-40B4-BE49-F238E27FC236}">
                    <a16:creationId xmlns:a16="http://schemas.microsoft.com/office/drawing/2014/main" id="{51D2D836-7512-422D-99B6-CD8685199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1" name="Oval 287">
                <a:extLst>
                  <a:ext uri="{FF2B5EF4-FFF2-40B4-BE49-F238E27FC236}">
                    <a16:creationId xmlns:a16="http://schemas.microsoft.com/office/drawing/2014/main" id="{97B223AB-0346-4E9C-8F2F-19741B221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2" name="Rectangle 288">
                <a:extLst>
                  <a:ext uri="{FF2B5EF4-FFF2-40B4-BE49-F238E27FC236}">
                    <a16:creationId xmlns:a16="http://schemas.microsoft.com/office/drawing/2014/main" id="{2BFA4243-9BE7-41CE-A2D6-FF0DF7169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433" name="Text Box 289">
            <a:extLst>
              <a:ext uri="{FF2B5EF4-FFF2-40B4-BE49-F238E27FC236}">
                <a16:creationId xmlns:a16="http://schemas.microsoft.com/office/drawing/2014/main" id="{5E3194E6-B626-462B-8CF5-BA483C1A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1063" y="61801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17" name="Group 473">
            <a:extLst>
              <a:ext uri="{FF2B5EF4-FFF2-40B4-BE49-F238E27FC236}">
                <a16:creationId xmlns:a16="http://schemas.microsoft.com/office/drawing/2014/main" id="{CDFED883-4161-4692-996D-7C1B692CDE1D}"/>
              </a:ext>
            </a:extLst>
          </p:cNvPr>
          <p:cNvGrpSpPr>
            <a:grpSpLocks/>
          </p:cNvGrpSpPr>
          <p:nvPr/>
        </p:nvGrpSpPr>
        <p:grpSpPr bwMode="auto">
          <a:xfrm>
            <a:off x="3494088" y="5241925"/>
            <a:ext cx="242887" cy="433388"/>
            <a:chOff x="2201" y="3302"/>
            <a:chExt cx="153" cy="273"/>
          </a:xfrm>
        </p:grpSpPr>
        <p:grpSp>
          <p:nvGrpSpPr>
            <p:cNvPr id="6434" name="Group 290">
              <a:extLst>
                <a:ext uri="{FF2B5EF4-FFF2-40B4-BE49-F238E27FC236}">
                  <a16:creationId xmlns:a16="http://schemas.microsoft.com/office/drawing/2014/main" id="{1D136D25-382E-48EE-9E3E-5DEAF47975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1" y="3302"/>
              <a:ext cx="153" cy="272"/>
              <a:chOff x="1805" y="2478"/>
              <a:chExt cx="408" cy="726"/>
            </a:xfrm>
          </p:grpSpPr>
          <p:sp>
            <p:nvSpPr>
              <p:cNvPr id="6435" name="Oval 291">
                <a:extLst>
                  <a:ext uri="{FF2B5EF4-FFF2-40B4-BE49-F238E27FC236}">
                    <a16:creationId xmlns:a16="http://schemas.microsoft.com/office/drawing/2014/main" id="{C6B1C6F5-6449-42F6-AAE7-9867CB172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6" name="Oval 292">
                <a:extLst>
                  <a:ext uri="{FF2B5EF4-FFF2-40B4-BE49-F238E27FC236}">
                    <a16:creationId xmlns:a16="http://schemas.microsoft.com/office/drawing/2014/main" id="{852EF135-465B-48BB-A427-B2323C63A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7" name="Rectangle 293">
                <a:extLst>
                  <a:ext uri="{FF2B5EF4-FFF2-40B4-BE49-F238E27FC236}">
                    <a16:creationId xmlns:a16="http://schemas.microsoft.com/office/drawing/2014/main" id="{641549B7-7B95-4112-9763-98658C642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38" name="Group 294">
              <a:extLst>
                <a:ext uri="{FF2B5EF4-FFF2-40B4-BE49-F238E27FC236}">
                  <a16:creationId xmlns:a16="http://schemas.microsoft.com/office/drawing/2014/main" id="{03F205C4-44D0-4F4B-A34F-7605366DC4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1" y="3303"/>
              <a:ext cx="153" cy="272"/>
              <a:chOff x="535" y="2160"/>
              <a:chExt cx="408" cy="726"/>
            </a:xfrm>
          </p:grpSpPr>
          <p:sp>
            <p:nvSpPr>
              <p:cNvPr id="6439" name="Oval 295">
                <a:extLst>
                  <a:ext uri="{FF2B5EF4-FFF2-40B4-BE49-F238E27FC236}">
                    <a16:creationId xmlns:a16="http://schemas.microsoft.com/office/drawing/2014/main" id="{35F313A5-0FBB-48D3-98A7-7414E17BC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0" name="Oval 296">
                <a:extLst>
                  <a:ext uri="{FF2B5EF4-FFF2-40B4-BE49-F238E27FC236}">
                    <a16:creationId xmlns:a16="http://schemas.microsoft.com/office/drawing/2014/main" id="{23FD0BC1-5BC8-4B77-8980-B3F7ED037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1" name="Rectangle 297">
                <a:extLst>
                  <a:ext uri="{FF2B5EF4-FFF2-40B4-BE49-F238E27FC236}">
                    <a16:creationId xmlns:a16="http://schemas.microsoft.com/office/drawing/2014/main" id="{6542066B-BF8B-436F-BBCD-637E62371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4" name="Group 490">
            <a:extLst>
              <a:ext uri="{FF2B5EF4-FFF2-40B4-BE49-F238E27FC236}">
                <a16:creationId xmlns:a16="http://schemas.microsoft.com/office/drawing/2014/main" id="{B07245FE-D661-421C-89FD-D6A5B7C37D48}"/>
              </a:ext>
            </a:extLst>
          </p:cNvPr>
          <p:cNvGrpSpPr>
            <a:grpSpLocks/>
          </p:cNvGrpSpPr>
          <p:nvPr/>
        </p:nvGrpSpPr>
        <p:grpSpPr bwMode="auto">
          <a:xfrm>
            <a:off x="3998913" y="5821363"/>
            <a:ext cx="242887" cy="431800"/>
            <a:chOff x="2519" y="3667"/>
            <a:chExt cx="153" cy="272"/>
          </a:xfrm>
        </p:grpSpPr>
        <p:grpSp>
          <p:nvGrpSpPr>
            <p:cNvPr id="6442" name="Group 298">
              <a:extLst>
                <a:ext uri="{FF2B5EF4-FFF2-40B4-BE49-F238E27FC236}">
                  <a16:creationId xmlns:a16="http://schemas.microsoft.com/office/drawing/2014/main" id="{6F62B65A-9212-4243-8701-68CA483007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9" y="3667"/>
              <a:ext cx="153" cy="272"/>
              <a:chOff x="1805" y="2478"/>
              <a:chExt cx="408" cy="726"/>
            </a:xfrm>
          </p:grpSpPr>
          <p:sp>
            <p:nvSpPr>
              <p:cNvPr id="6443" name="Oval 299">
                <a:extLst>
                  <a:ext uri="{FF2B5EF4-FFF2-40B4-BE49-F238E27FC236}">
                    <a16:creationId xmlns:a16="http://schemas.microsoft.com/office/drawing/2014/main" id="{E4F07AED-4EE2-433D-97C3-7C4FAB780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4" name="Oval 300">
                <a:extLst>
                  <a:ext uri="{FF2B5EF4-FFF2-40B4-BE49-F238E27FC236}">
                    <a16:creationId xmlns:a16="http://schemas.microsoft.com/office/drawing/2014/main" id="{B0FF5106-F93A-4A4A-A9CA-96CD3BEB7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5" name="Rectangle 301">
                <a:extLst>
                  <a:ext uri="{FF2B5EF4-FFF2-40B4-BE49-F238E27FC236}">
                    <a16:creationId xmlns:a16="http://schemas.microsoft.com/office/drawing/2014/main" id="{4082817E-139E-4E84-8580-C6712BFA4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46" name="Group 302">
              <a:extLst>
                <a:ext uri="{FF2B5EF4-FFF2-40B4-BE49-F238E27FC236}">
                  <a16:creationId xmlns:a16="http://schemas.microsoft.com/office/drawing/2014/main" id="{8F36E470-DBD5-4F3D-BF81-22292D676A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9" y="3667"/>
              <a:ext cx="153" cy="272"/>
              <a:chOff x="535" y="2160"/>
              <a:chExt cx="408" cy="726"/>
            </a:xfrm>
          </p:grpSpPr>
          <p:sp>
            <p:nvSpPr>
              <p:cNvPr id="6447" name="Oval 303">
                <a:extLst>
                  <a:ext uri="{FF2B5EF4-FFF2-40B4-BE49-F238E27FC236}">
                    <a16:creationId xmlns:a16="http://schemas.microsoft.com/office/drawing/2014/main" id="{2C6057AE-6192-497F-A667-B7A7E425B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8" name="Oval 304">
                <a:extLst>
                  <a:ext uri="{FF2B5EF4-FFF2-40B4-BE49-F238E27FC236}">
                    <a16:creationId xmlns:a16="http://schemas.microsoft.com/office/drawing/2014/main" id="{B958136E-3A25-491F-ACD1-48281A335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9" name="Rectangle 305">
                <a:extLst>
                  <a:ext uri="{FF2B5EF4-FFF2-40B4-BE49-F238E27FC236}">
                    <a16:creationId xmlns:a16="http://schemas.microsoft.com/office/drawing/2014/main" id="{46769F82-4845-4544-8ACE-25769F9FB1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450" name="Text Box 306">
            <a:extLst>
              <a:ext uri="{FF2B5EF4-FFF2-40B4-BE49-F238E27FC236}">
                <a16:creationId xmlns:a16="http://schemas.microsoft.com/office/drawing/2014/main" id="{41F5AD91-A438-425A-88A9-F2EAFD8D0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5888" y="61817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18" name="Group 474">
            <a:extLst>
              <a:ext uri="{FF2B5EF4-FFF2-40B4-BE49-F238E27FC236}">
                <a16:creationId xmlns:a16="http://schemas.microsoft.com/office/drawing/2014/main" id="{0FDC33DA-D9D5-4BBF-9573-6D6B9CF9B0EB}"/>
              </a:ext>
            </a:extLst>
          </p:cNvPr>
          <p:cNvGrpSpPr>
            <a:grpSpLocks/>
          </p:cNvGrpSpPr>
          <p:nvPr/>
        </p:nvGrpSpPr>
        <p:grpSpPr bwMode="auto">
          <a:xfrm>
            <a:off x="3998913" y="5243513"/>
            <a:ext cx="242887" cy="433387"/>
            <a:chOff x="2519" y="3303"/>
            <a:chExt cx="153" cy="273"/>
          </a:xfrm>
        </p:grpSpPr>
        <p:grpSp>
          <p:nvGrpSpPr>
            <p:cNvPr id="6451" name="Group 307">
              <a:extLst>
                <a:ext uri="{FF2B5EF4-FFF2-40B4-BE49-F238E27FC236}">
                  <a16:creationId xmlns:a16="http://schemas.microsoft.com/office/drawing/2014/main" id="{977E87D2-7446-41F9-9FF5-C6D1AE4D94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9" y="3303"/>
              <a:ext cx="153" cy="272"/>
              <a:chOff x="1805" y="2478"/>
              <a:chExt cx="408" cy="726"/>
            </a:xfrm>
          </p:grpSpPr>
          <p:sp>
            <p:nvSpPr>
              <p:cNvPr id="6452" name="Oval 308">
                <a:extLst>
                  <a:ext uri="{FF2B5EF4-FFF2-40B4-BE49-F238E27FC236}">
                    <a16:creationId xmlns:a16="http://schemas.microsoft.com/office/drawing/2014/main" id="{D6CD5B65-B43C-47BA-A1CC-E595A072D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" name="Oval 309">
                <a:extLst>
                  <a:ext uri="{FF2B5EF4-FFF2-40B4-BE49-F238E27FC236}">
                    <a16:creationId xmlns:a16="http://schemas.microsoft.com/office/drawing/2014/main" id="{97011EA7-DD1F-4255-9449-C80B4657C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" name="Rectangle 310">
                <a:extLst>
                  <a:ext uri="{FF2B5EF4-FFF2-40B4-BE49-F238E27FC236}">
                    <a16:creationId xmlns:a16="http://schemas.microsoft.com/office/drawing/2014/main" id="{52E2D47C-23F6-4823-922F-5EFCDBB36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55" name="Group 311">
              <a:extLst>
                <a:ext uri="{FF2B5EF4-FFF2-40B4-BE49-F238E27FC236}">
                  <a16:creationId xmlns:a16="http://schemas.microsoft.com/office/drawing/2014/main" id="{6F5BDE24-47EB-47B5-A111-7C356FF6C6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9" y="3304"/>
              <a:ext cx="153" cy="272"/>
              <a:chOff x="535" y="2160"/>
              <a:chExt cx="408" cy="726"/>
            </a:xfrm>
          </p:grpSpPr>
          <p:sp>
            <p:nvSpPr>
              <p:cNvPr id="6456" name="Oval 312">
                <a:extLst>
                  <a:ext uri="{FF2B5EF4-FFF2-40B4-BE49-F238E27FC236}">
                    <a16:creationId xmlns:a16="http://schemas.microsoft.com/office/drawing/2014/main" id="{F99F21F6-3675-4456-8244-323B460B2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7" name="Oval 313">
                <a:extLst>
                  <a:ext uri="{FF2B5EF4-FFF2-40B4-BE49-F238E27FC236}">
                    <a16:creationId xmlns:a16="http://schemas.microsoft.com/office/drawing/2014/main" id="{299CFB83-3106-4BAF-B373-51C155ECB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8" name="Rectangle 314">
                <a:extLst>
                  <a:ext uri="{FF2B5EF4-FFF2-40B4-BE49-F238E27FC236}">
                    <a16:creationId xmlns:a16="http://schemas.microsoft.com/office/drawing/2014/main" id="{B9346123-E488-49B8-80E1-4028DFC6A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5" name="Group 491">
            <a:extLst>
              <a:ext uri="{FF2B5EF4-FFF2-40B4-BE49-F238E27FC236}">
                <a16:creationId xmlns:a16="http://schemas.microsoft.com/office/drawing/2014/main" id="{F02E5F6C-6DFF-485C-8B9F-169435EC465D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5821363"/>
            <a:ext cx="242888" cy="431800"/>
            <a:chOff x="2836" y="3667"/>
            <a:chExt cx="153" cy="272"/>
          </a:xfrm>
        </p:grpSpPr>
        <p:grpSp>
          <p:nvGrpSpPr>
            <p:cNvPr id="6459" name="Group 315">
              <a:extLst>
                <a:ext uri="{FF2B5EF4-FFF2-40B4-BE49-F238E27FC236}">
                  <a16:creationId xmlns:a16="http://schemas.microsoft.com/office/drawing/2014/main" id="{469E9CBC-7BD4-4099-B7B8-33225968B5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6" y="3667"/>
              <a:ext cx="153" cy="272"/>
              <a:chOff x="1805" y="2478"/>
              <a:chExt cx="408" cy="726"/>
            </a:xfrm>
          </p:grpSpPr>
          <p:sp>
            <p:nvSpPr>
              <p:cNvPr id="6460" name="Oval 316">
                <a:extLst>
                  <a:ext uri="{FF2B5EF4-FFF2-40B4-BE49-F238E27FC236}">
                    <a16:creationId xmlns:a16="http://schemas.microsoft.com/office/drawing/2014/main" id="{2CA8741B-1C9E-47B4-A15E-746FE859F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1" name="Oval 317">
                <a:extLst>
                  <a:ext uri="{FF2B5EF4-FFF2-40B4-BE49-F238E27FC236}">
                    <a16:creationId xmlns:a16="http://schemas.microsoft.com/office/drawing/2014/main" id="{7F493C9A-B096-46B4-A831-61D9884BC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2" name="Rectangle 318">
                <a:extLst>
                  <a:ext uri="{FF2B5EF4-FFF2-40B4-BE49-F238E27FC236}">
                    <a16:creationId xmlns:a16="http://schemas.microsoft.com/office/drawing/2014/main" id="{28270D3A-C854-492D-BB0B-C39CD1DF8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63" name="Group 319">
              <a:extLst>
                <a:ext uri="{FF2B5EF4-FFF2-40B4-BE49-F238E27FC236}">
                  <a16:creationId xmlns:a16="http://schemas.microsoft.com/office/drawing/2014/main" id="{1AACA77F-9C61-4126-A1DD-4438A4CB25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6" y="3667"/>
              <a:ext cx="153" cy="272"/>
              <a:chOff x="535" y="2160"/>
              <a:chExt cx="408" cy="726"/>
            </a:xfrm>
          </p:grpSpPr>
          <p:sp>
            <p:nvSpPr>
              <p:cNvPr id="6464" name="Oval 320">
                <a:extLst>
                  <a:ext uri="{FF2B5EF4-FFF2-40B4-BE49-F238E27FC236}">
                    <a16:creationId xmlns:a16="http://schemas.microsoft.com/office/drawing/2014/main" id="{D5D63725-6A3B-46C5-BBC2-F5A42C46C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5" name="Oval 321">
                <a:extLst>
                  <a:ext uri="{FF2B5EF4-FFF2-40B4-BE49-F238E27FC236}">
                    <a16:creationId xmlns:a16="http://schemas.microsoft.com/office/drawing/2014/main" id="{9ADAF19F-20A8-4664-833B-BDF494813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" name="Rectangle 322">
                <a:extLst>
                  <a:ext uri="{FF2B5EF4-FFF2-40B4-BE49-F238E27FC236}">
                    <a16:creationId xmlns:a16="http://schemas.microsoft.com/office/drawing/2014/main" id="{7C7DF14C-D267-4E8C-8AA2-DC5A64C89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467" name="Text Box 323">
            <a:extLst>
              <a:ext uri="{FF2B5EF4-FFF2-40B4-BE49-F238E27FC236}">
                <a16:creationId xmlns:a16="http://schemas.microsoft.com/office/drawing/2014/main" id="{15418A4E-8D24-4BDE-907E-DC07FF422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61817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19" name="Group 475">
            <a:extLst>
              <a:ext uri="{FF2B5EF4-FFF2-40B4-BE49-F238E27FC236}">
                <a16:creationId xmlns:a16="http://schemas.microsoft.com/office/drawing/2014/main" id="{671A87C1-EA50-47B4-97AB-9420F1D475D2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5243513"/>
            <a:ext cx="242888" cy="433387"/>
            <a:chOff x="2836" y="3303"/>
            <a:chExt cx="153" cy="273"/>
          </a:xfrm>
        </p:grpSpPr>
        <p:grpSp>
          <p:nvGrpSpPr>
            <p:cNvPr id="6468" name="Group 324">
              <a:extLst>
                <a:ext uri="{FF2B5EF4-FFF2-40B4-BE49-F238E27FC236}">
                  <a16:creationId xmlns:a16="http://schemas.microsoft.com/office/drawing/2014/main" id="{E599EBCC-D985-4038-A18B-0414CE08A5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6" y="3303"/>
              <a:ext cx="153" cy="272"/>
              <a:chOff x="1805" y="2478"/>
              <a:chExt cx="408" cy="726"/>
            </a:xfrm>
          </p:grpSpPr>
          <p:sp>
            <p:nvSpPr>
              <p:cNvPr id="6469" name="Oval 325">
                <a:extLst>
                  <a:ext uri="{FF2B5EF4-FFF2-40B4-BE49-F238E27FC236}">
                    <a16:creationId xmlns:a16="http://schemas.microsoft.com/office/drawing/2014/main" id="{6006403D-860E-4924-AC87-AF2DD12A2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" name="Oval 326">
                <a:extLst>
                  <a:ext uri="{FF2B5EF4-FFF2-40B4-BE49-F238E27FC236}">
                    <a16:creationId xmlns:a16="http://schemas.microsoft.com/office/drawing/2014/main" id="{8B0E874E-F114-4940-873A-2740E6D4C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" name="Rectangle 327">
                <a:extLst>
                  <a:ext uri="{FF2B5EF4-FFF2-40B4-BE49-F238E27FC236}">
                    <a16:creationId xmlns:a16="http://schemas.microsoft.com/office/drawing/2014/main" id="{ED22DA0D-ADF0-4FD7-B229-DDC1CCFB7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72" name="Group 328">
              <a:extLst>
                <a:ext uri="{FF2B5EF4-FFF2-40B4-BE49-F238E27FC236}">
                  <a16:creationId xmlns:a16="http://schemas.microsoft.com/office/drawing/2014/main" id="{F7E6D16F-BC53-45E0-8483-85A72B274C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6" y="3304"/>
              <a:ext cx="153" cy="272"/>
              <a:chOff x="535" y="2160"/>
              <a:chExt cx="408" cy="726"/>
            </a:xfrm>
          </p:grpSpPr>
          <p:sp>
            <p:nvSpPr>
              <p:cNvPr id="6473" name="Oval 329">
                <a:extLst>
                  <a:ext uri="{FF2B5EF4-FFF2-40B4-BE49-F238E27FC236}">
                    <a16:creationId xmlns:a16="http://schemas.microsoft.com/office/drawing/2014/main" id="{1091764A-BE07-44C7-B948-21FEFD9B2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" name="Oval 330">
                <a:extLst>
                  <a:ext uri="{FF2B5EF4-FFF2-40B4-BE49-F238E27FC236}">
                    <a16:creationId xmlns:a16="http://schemas.microsoft.com/office/drawing/2014/main" id="{EA261257-4514-487D-9F9F-90698DA2A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" name="Rectangle 331">
                <a:extLst>
                  <a:ext uri="{FF2B5EF4-FFF2-40B4-BE49-F238E27FC236}">
                    <a16:creationId xmlns:a16="http://schemas.microsoft.com/office/drawing/2014/main" id="{CBEB6022-1963-4B36-BF13-0EEA1EA4AE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6" name="Group 492">
            <a:extLst>
              <a:ext uri="{FF2B5EF4-FFF2-40B4-BE49-F238E27FC236}">
                <a16:creationId xmlns:a16="http://schemas.microsoft.com/office/drawing/2014/main" id="{75C2B17D-A8AA-43FD-B874-10910204840A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5819775"/>
            <a:ext cx="242888" cy="431800"/>
            <a:chOff x="3166" y="3666"/>
            <a:chExt cx="153" cy="272"/>
          </a:xfrm>
        </p:grpSpPr>
        <p:grpSp>
          <p:nvGrpSpPr>
            <p:cNvPr id="6476" name="Group 332">
              <a:extLst>
                <a:ext uri="{FF2B5EF4-FFF2-40B4-BE49-F238E27FC236}">
                  <a16:creationId xmlns:a16="http://schemas.microsoft.com/office/drawing/2014/main" id="{418F79C8-9186-4151-95B9-1E76BF7A7C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6" y="3666"/>
              <a:ext cx="153" cy="272"/>
              <a:chOff x="1805" y="2478"/>
              <a:chExt cx="408" cy="726"/>
            </a:xfrm>
          </p:grpSpPr>
          <p:sp>
            <p:nvSpPr>
              <p:cNvPr id="6477" name="Oval 333">
                <a:extLst>
                  <a:ext uri="{FF2B5EF4-FFF2-40B4-BE49-F238E27FC236}">
                    <a16:creationId xmlns:a16="http://schemas.microsoft.com/office/drawing/2014/main" id="{E5BFE2C3-65C6-4525-856E-9BB9F75D2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" name="Oval 334">
                <a:extLst>
                  <a:ext uri="{FF2B5EF4-FFF2-40B4-BE49-F238E27FC236}">
                    <a16:creationId xmlns:a16="http://schemas.microsoft.com/office/drawing/2014/main" id="{DD9C2E1A-D6EE-42C8-8CE9-CBA72D2274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" name="Rectangle 335">
                <a:extLst>
                  <a:ext uri="{FF2B5EF4-FFF2-40B4-BE49-F238E27FC236}">
                    <a16:creationId xmlns:a16="http://schemas.microsoft.com/office/drawing/2014/main" id="{43B10437-5A99-49A7-BE51-AD6B0EABF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80" name="Group 336">
              <a:extLst>
                <a:ext uri="{FF2B5EF4-FFF2-40B4-BE49-F238E27FC236}">
                  <a16:creationId xmlns:a16="http://schemas.microsoft.com/office/drawing/2014/main" id="{EBC78C6E-2894-4AE9-ABAF-898949A81D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6" y="3666"/>
              <a:ext cx="153" cy="272"/>
              <a:chOff x="535" y="2160"/>
              <a:chExt cx="408" cy="726"/>
            </a:xfrm>
          </p:grpSpPr>
          <p:sp>
            <p:nvSpPr>
              <p:cNvPr id="6481" name="Oval 337">
                <a:extLst>
                  <a:ext uri="{FF2B5EF4-FFF2-40B4-BE49-F238E27FC236}">
                    <a16:creationId xmlns:a16="http://schemas.microsoft.com/office/drawing/2014/main" id="{2D5E3CEF-BA6E-492E-9BF5-2FAD3463C1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" name="Oval 338">
                <a:extLst>
                  <a:ext uri="{FF2B5EF4-FFF2-40B4-BE49-F238E27FC236}">
                    <a16:creationId xmlns:a16="http://schemas.microsoft.com/office/drawing/2014/main" id="{AAF4BD7E-4FB1-41BD-B8DB-F0771CF5D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3" name="Rectangle 339">
                <a:extLst>
                  <a:ext uri="{FF2B5EF4-FFF2-40B4-BE49-F238E27FC236}">
                    <a16:creationId xmlns:a16="http://schemas.microsoft.com/office/drawing/2014/main" id="{B3304802-EF06-4477-8F26-570DB9C18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484" name="Text Box 340">
            <a:extLst>
              <a:ext uri="{FF2B5EF4-FFF2-40B4-BE49-F238E27FC236}">
                <a16:creationId xmlns:a16="http://schemas.microsoft.com/office/drawing/2014/main" id="{C1D20136-C1BD-4E70-9499-3F8AB2B1E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61801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20" name="Group 476">
            <a:extLst>
              <a:ext uri="{FF2B5EF4-FFF2-40B4-BE49-F238E27FC236}">
                <a16:creationId xmlns:a16="http://schemas.microsoft.com/office/drawing/2014/main" id="{D7A531B6-B5B9-4B72-AF81-53A12B273704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5241925"/>
            <a:ext cx="242888" cy="433388"/>
            <a:chOff x="3166" y="3302"/>
            <a:chExt cx="153" cy="273"/>
          </a:xfrm>
        </p:grpSpPr>
        <p:grpSp>
          <p:nvGrpSpPr>
            <p:cNvPr id="6485" name="Group 341">
              <a:extLst>
                <a:ext uri="{FF2B5EF4-FFF2-40B4-BE49-F238E27FC236}">
                  <a16:creationId xmlns:a16="http://schemas.microsoft.com/office/drawing/2014/main" id="{18CD0B35-5C0C-4C1C-B4B3-EBEFFFB082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6" y="3302"/>
              <a:ext cx="153" cy="272"/>
              <a:chOff x="1805" y="2478"/>
              <a:chExt cx="408" cy="726"/>
            </a:xfrm>
          </p:grpSpPr>
          <p:sp>
            <p:nvSpPr>
              <p:cNvPr id="6486" name="Oval 342">
                <a:extLst>
                  <a:ext uri="{FF2B5EF4-FFF2-40B4-BE49-F238E27FC236}">
                    <a16:creationId xmlns:a16="http://schemas.microsoft.com/office/drawing/2014/main" id="{522EB01F-5FC4-4FEA-8CEA-40C7097C8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7" name="Oval 343">
                <a:extLst>
                  <a:ext uri="{FF2B5EF4-FFF2-40B4-BE49-F238E27FC236}">
                    <a16:creationId xmlns:a16="http://schemas.microsoft.com/office/drawing/2014/main" id="{FA2638B6-E26D-4CAD-9382-6D216CBBA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8" name="Rectangle 344">
                <a:extLst>
                  <a:ext uri="{FF2B5EF4-FFF2-40B4-BE49-F238E27FC236}">
                    <a16:creationId xmlns:a16="http://schemas.microsoft.com/office/drawing/2014/main" id="{0AF12FBC-590C-4B4C-A009-87DF34DF0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89" name="Group 345">
              <a:extLst>
                <a:ext uri="{FF2B5EF4-FFF2-40B4-BE49-F238E27FC236}">
                  <a16:creationId xmlns:a16="http://schemas.microsoft.com/office/drawing/2014/main" id="{EA6B56A9-F282-475D-A74A-1099A4D6D6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6" y="3303"/>
              <a:ext cx="153" cy="272"/>
              <a:chOff x="535" y="2160"/>
              <a:chExt cx="408" cy="726"/>
            </a:xfrm>
          </p:grpSpPr>
          <p:sp>
            <p:nvSpPr>
              <p:cNvPr id="6490" name="Oval 346">
                <a:extLst>
                  <a:ext uri="{FF2B5EF4-FFF2-40B4-BE49-F238E27FC236}">
                    <a16:creationId xmlns:a16="http://schemas.microsoft.com/office/drawing/2014/main" id="{DFD07315-D7A9-41FE-B7C0-5938AFCB7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91" name="Oval 347">
                <a:extLst>
                  <a:ext uri="{FF2B5EF4-FFF2-40B4-BE49-F238E27FC236}">
                    <a16:creationId xmlns:a16="http://schemas.microsoft.com/office/drawing/2014/main" id="{A3C9FBAA-A5B3-4DB5-BCEE-DDE11071D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92" name="Rectangle 348">
                <a:extLst>
                  <a:ext uri="{FF2B5EF4-FFF2-40B4-BE49-F238E27FC236}">
                    <a16:creationId xmlns:a16="http://schemas.microsoft.com/office/drawing/2014/main" id="{D222B848-97A8-430F-ABD1-7DAA01B1B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7" name="Group 493">
            <a:extLst>
              <a:ext uri="{FF2B5EF4-FFF2-40B4-BE49-F238E27FC236}">
                <a16:creationId xmlns:a16="http://schemas.microsoft.com/office/drawing/2014/main" id="{2FD5382D-BD0D-4006-88C3-A9E91BF05E0C}"/>
              </a:ext>
            </a:extLst>
          </p:cNvPr>
          <p:cNvGrpSpPr>
            <a:grpSpLocks/>
          </p:cNvGrpSpPr>
          <p:nvPr/>
        </p:nvGrpSpPr>
        <p:grpSpPr bwMode="auto">
          <a:xfrm>
            <a:off x="5529263" y="5819775"/>
            <a:ext cx="242887" cy="431800"/>
            <a:chOff x="3483" y="3666"/>
            <a:chExt cx="153" cy="272"/>
          </a:xfrm>
        </p:grpSpPr>
        <p:grpSp>
          <p:nvGrpSpPr>
            <p:cNvPr id="6493" name="Group 349">
              <a:extLst>
                <a:ext uri="{FF2B5EF4-FFF2-40B4-BE49-F238E27FC236}">
                  <a16:creationId xmlns:a16="http://schemas.microsoft.com/office/drawing/2014/main" id="{CC37A586-7214-486D-AFB8-7B263A6D5A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3666"/>
              <a:ext cx="153" cy="272"/>
              <a:chOff x="1805" y="2478"/>
              <a:chExt cx="408" cy="726"/>
            </a:xfrm>
          </p:grpSpPr>
          <p:sp>
            <p:nvSpPr>
              <p:cNvPr id="6494" name="Oval 350">
                <a:extLst>
                  <a:ext uri="{FF2B5EF4-FFF2-40B4-BE49-F238E27FC236}">
                    <a16:creationId xmlns:a16="http://schemas.microsoft.com/office/drawing/2014/main" id="{D61408C6-E718-42F5-BFC0-65A091DC99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95" name="Oval 351">
                <a:extLst>
                  <a:ext uri="{FF2B5EF4-FFF2-40B4-BE49-F238E27FC236}">
                    <a16:creationId xmlns:a16="http://schemas.microsoft.com/office/drawing/2014/main" id="{6E613412-2EE2-4C85-839F-5F2B31F11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96" name="Rectangle 352">
                <a:extLst>
                  <a:ext uri="{FF2B5EF4-FFF2-40B4-BE49-F238E27FC236}">
                    <a16:creationId xmlns:a16="http://schemas.microsoft.com/office/drawing/2014/main" id="{D4CCC389-06DC-470F-A0D5-599B5D26BC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97" name="Group 353">
              <a:extLst>
                <a:ext uri="{FF2B5EF4-FFF2-40B4-BE49-F238E27FC236}">
                  <a16:creationId xmlns:a16="http://schemas.microsoft.com/office/drawing/2014/main" id="{CECCF81F-2685-4F35-9306-58648DCE23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3666"/>
              <a:ext cx="153" cy="272"/>
              <a:chOff x="535" y="2160"/>
              <a:chExt cx="408" cy="726"/>
            </a:xfrm>
          </p:grpSpPr>
          <p:sp>
            <p:nvSpPr>
              <p:cNvPr id="6498" name="Oval 354">
                <a:extLst>
                  <a:ext uri="{FF2B5EF4-FFF2-40B4-BE49-F238E27FC236}">
                    <a16:creationId xmlns:a16="http://schemas.microsoft.com/office/drawing/2014/main" id="{4452B998-DE44-4DE8-9598-0E72FBE99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99" name="Oval 355">
                <a:extLst>
                  <a:ext uri="{FF2B5EF4-FFF2-40B4-BE49-F238E27FC236}">
                    <a16:creationId xmlns:a16="http://schemas.microsoft.com/office/drawing/2014/main" id="{243C01F8-177D-4C81-9795-4C137A6169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00" name="Rectangle 356">
                <a:extLst>
                  <a:ext uri="{FF2B5EF4-FFF2-40B4-BE49-F238E27FC236}">
                    <a16:creationId xmlns:a16="http://schemas.microsoft.com/office/drawing/2014/main" id="{1F7FDECF-9B44-427D-9F67-1B3CAE311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501" name="Text Box 357">
            <a:extLst>
              <a:ext uri="{FF2B5EF4-FFF2-40B4-BE49-F238E27FC236}">
                <a16:creationId xmlns:a16="http://schemas.microsoft.com/office/drawing/2014/main" id="{97139AFD-38CE-4BD8-812C-840A54870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6238" y="6180138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21" name="Group 477">
            <a:extLst>
              <a:ext uri="{FF2B5EF4-FFF2-40B4-BE49-F238E27FC236}">
                <a16:creationId xmlns:a16="http://schemas.microsoft.com/office/drawing/2014/main" id="{F4480E92-8697-4A4F-9ED4-75F8941DBDC0}"/>
              </a:ext>
            </a:extLst>
          </p:cNvPr>
          <p:cNvGrpSpPr>
            <a:grpSpLocks/>
          </p:cNvGrpSpPr>
          <p:nvPr/>
        </p:nvGrpSpPr>
        <p:grpSpPr bwMode="auto">
          <a:xfrm>
            <a:off x="5529263" y="5241925"/>
            <a:ext cx="242887" cy="433388"/>
            <a:chOff x="3483" y="3302"/>
            <a:chExt cx="153" cy="273"/>
          </a:xfrm>
        </p:grpSpPr>
        <p:grpSp>
          <p:nvGrpSpPr>
            <p:cNvPr id="6502" name="Group 358">
              <a:extLst>
                <a:ext uri="{FF2B5EF4-FFF2-40B4-BE49-F238E27FC236}">
                  <a16:creationId xmlns:a16="http://schemas.microsoft.com/office/drawing/2014/main" id="{43142DF8-DC57-4279-8331-861A14AA22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3302"/>
              <a:ext cx="153" cy="272"/>
              <a:chOff x="1805" y="2478"/>
              <a:chExt cx="408" cy="726"/>
            </a:xfrm>
          </p:grpSpPr>
          <p:sp>
            <p:nvSpPr>
              <p:cNvPr id="6503" name="Oval 359">
                <a:extLst>
                  <a:ext uri="{FF2B5EF4-FFF2-40B4-BE49-F238E27FC236}">
                    <a16:creationId xmlns:a16="http://schemas.microsoft.com/office/drawing/2014/main" id="{177EA22E-188F-4309-BDEB-5E896C721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04" name="Oval 360">
                <a:extLst>
                  <a:ext uri="{FF2B5EF4-FFF2-40B4-BE49-F238E27FC236}">
                    <a16:creationId xmlns:a16="http://schemas.microsoft.com/office/drawing/2014/main" id="{02E0967B-220A-47A5-A82E-3E7DFEF1E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05" name="Rectangle 361">
                <a:extLst>
                  <a:ext uri="{FF2B5EF4-FFF2-40B4-BE49-F238E27FC236}">
                    <a16:creationId xmlns:a16="http://schemas.microsoft.com/office/drawing/2014/main" id="{08C000BC-1035-4060-A3A1-D24C3D318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06" name="Group 362">
              <a:extLst>
                <a:ext uri="{FF2B5EF4-FFF2-40B4-BE49-F238E27FC236}">
                  <a16:creationId xmlns:a16="http://schemas.microsoft.com/office/drawing/2014/main" id="{A6CF7637-5F88-4D17-8D12-19046A0D38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3303"/>
              <a:ext cx="153" cy="272"/>
              <a:chOff x="535" y="2160"/>
              <a:chExt cx="408" cy="726"/>
            </a:xfrm>
          </p:grpSpPr>
          <p:sp>
            <p:nvSpPr>
              <p:cNvPr id="6507" name="Oval 363">
                <a:extLst>
                  <a:ext uri="{FF2B5EF4-FFF2-40B4-BE49-F238E27FC236}">
                    <a16:creationId xmlns:a16="http://schemas.microsoft.com/office/drawing/2014/main" id="{F5C229DC-03C5-40C3-9E41-5EFC24371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08" name="Oval 364">
                <a:extLst>
                  <a:ext uri="{FF2B5EF4-FFF2-40B4-BE49-F238E27FC236}">
                    <a16:creationId xmlns:a16="http://schemas.microsoft.com/office/drawing/2014/main" id="{FEA340AE-29EB-4ED6-8522-F77405017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09" name="Rectangle 365">
                <a:extLst>
                  <a:ext uri="{FF2B5EF4-FFF2-40B4-BE49-F238E27FC236}">
                    <a16:creationId xmlns:a16="http://schemas.microsoft.com/office/drawing/2014/main" id="{2BE2DD2B-1EA4-494D-801C-A8149C2CE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8" name="Group 494">
            <a:extLst>
              <a:ext uri="{FF2B5EF4-FFF2-40B4-BE49-F238E27FC236}">
                <a16:creationId xmlns:a16="http://schemas.microsoft.com/office/drawing/2014/main" id="{22B3C32A-C7B6-462C-A615-F4AAAA6A342E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5821363"/>
            <a:ext cx="242887" cy="431800"/>
            <a:chOff x="3801" y="3667"/>
            <a:chExt cx="153" cy="272"/>
          </a:xfrm>
        </p:grpSpPr>
        <p:grpSp>
          <p:nvGrpSpPr>
            <p:cNvPr id="6510" name="Group 366">
              <a:extLst>
                <a:ext uri="{FF2B5EF4-FFF2-40B4-BE49-F238E27FC236}">
                  <a16:creationId xmlns:a16="http://schemas.microsoft.com/office/drawing/2014/main" id="{BAFC7AB9-2339-404F-9E46-0135C72627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1" y="3667"/>
              <a:ext cx="153" cy="272"/>
              <a:chOff x="1805" y="2478"/>
              <a:chExt cx="408" cy="726"/>
            </a:xfrm>
          </p:grpSpPr>
          <p:sp>
            <p:nvSpPr>
              <p:cNvPr id="6511" name="Oval 367">
                <a:extLst>
                  <a:ext uri="{FF2B5EF4-FFF2-40B4-BE49-F238E27FC236}">
                    <a16:creationId xmlns:a16="http://schemas.microsoft.com/office/drawing/2014/main" id="{0F554476-A1D9-4404-BD75-9A3E081A4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12" name="Oval 368">
                <a:extLst>
                  <a:ext uri="{FF2B5EF4-FFF2-40B4-BE49-F238E27FC236}">
                    <a16:creationId xmlns:a16="http://schemas.microsoft.com/office/drawing/2014/main" id="{0CD3B8BE-2A61-4949-841B-DE6C9F9A4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13" name="Rectangle 369">
                <a:extLst>
                  <a:ext uri="{FF2B5EF4-FFF2-40B4-BE49-F238E27FC236}">
                    <a16:creationId xmlns:a16="http://schemas.microsoft.com/office/drawing/2014/main" id="{66660B07-C5B2-4041-9177-7D7202F266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14" name="Group 370">
              <a:extLst>
                <a:ext uri="{FF2B5EF4-FFF2-40B4-BE49-F238E27FC236}">
                  <a16:creationId xmlns:a16="http://schemas.microsoft.com/office/drawing/2014/main" id="{B1208C37-2454-48EC-B51A-685C114283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1" y="3667"/>
              <a:ext cx="153" cy="272"/>
              <a:chOff x="535" y="2160"/>
              <a:chExt cx="408" cy="726"/>
            </a:xfrm>
          </p:grpSpPr>
          <p:sp>
            <p:nvSpPr>
              <p:cNvPr id="6515" name="Oval 371">
                <a:extLst>
                  <a:ext uri="{FF2B5EF4-FFF2-40B4-BE49-F238E27FC236}">
                    <a16:creationId xmlns:a16="http://schemas.microsoft.com/office/drawing/2014/main" id="{F1A4F470-0580-4DB8-9B04-9CD46B8FD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16" name="Oval 372">
                <a:extLst>
                  <a:ext uri="{FF2B5EF4-FFF2-40B4-BE49-F238E27FC236}">
                    <a16:creationId xmlns:a16="http://schemas.microsoft.com/office/drawing/2014/main" id="{95688C49-9E12-48D9-A168-D0A4ACAD0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17" name="Rectangle 373">
                <a:extLst>
                  <a:ext uri="{FF2B5EF4-FFF2-40B4-BE49-F238E27FC236}">
                    <a16:creationId xmlns:a16="http://schemas.microsoft.com/office/drawing/2014/main" id="{DDB3E62C-0548-44EE-84FF-BA3D02987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518" name="Text Box 374">
            <a:extLst>
              <a:ext uri="{FF2B5EF4-FFF2-40B4-BE49-F238E27FC236}">
                <a16:creationId xmlns:a16="http://schemas.microsoft.com/office/drawing/2014/main" id="{3866ECA9-1BF2-4EA7-B473-0E2EAAF93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61817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22" name="Group 478">
            <a:extLst>
              <a:ext uri="{FF2B5EF4-FFF2-40B4-BE49-F238E27FC236}">
                <a16:creationId xmlns:a16="http://schemas.microsoft.com/office/drawing/2014/main" id="{06D2A097-BE27-4441-912B-331987E492C5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5243513"/>
            <a:ext cx="242887" cy="433387"/>
            <a:chOff x="3801" y="3303"/>
            <a:chExt cx="153" cy="273"/>
          </a:xfrm>
        </p:grpSpPr>
        <p:grpSp>
          <p:nvGrpSpPr>
            <p:cNvPr id="6519" name="Group 375">
              <a:extLst>
                <a:ext uri="{FF2B5EF4-FFF2-40B4-BE49-F238E27FC236}">
                  <a16:creationId xmlns:a16="http://schemas.microsoft.com/office/drawing/2014/main" id="{F4FAECEF-F637-4641-8DA9-3C1F178A95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1" y="3303"/>
              <a:ext cx="153" cy="272"/>
              <a:chOff x="1805" y="2478"/>
              <a:chExt cx="408" cy="726"/>
            </a:xfrm>
          </p:grpSpPr>
          <p:sp>
            <p:nvSpPr>
              <p:cNvPr id="6520" name="Oval 376">
                <a:extLst>
                  <a:ext uri="{FF2B5EF4-FFF2-40B4-BE49-F238E27FC236}">
                    <a16:creationId xmlns:a16="http://schemas.microsoft.com/office/drawing/2014/main" id="{F1CC371B-B660-40D0-8575-CE291F566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21" name="Oval 377">
                <a:extLst>
                  <a:ext uri="{FF2B5EF4-FFF2-40B4-BE49-F238E27FC236}">
                    <a16:creationId xmlns:a16="http://schemas.microsoft.com/office/drawing/2014/main" id="{E6E2B929-CDFB-48F5-A906-1BD9A79B9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22" name="Rectangle 378">
                <a:extLst>
                  <a:ext uri="{FF2B5EF4-FFF2-40B4-BE49-F238E27FC236}">
                    <a16:creationId xmlns:a16="http://schemas.microsoft.com/office/drawing/2014/main" id="{DCF6C41C-7436-4A2B-99B0-AE8FE5F0A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23" name="Group 379">
              <a:extLst>
                <a:ext uri="{FF2B5EF4-FFF2-40B4-BE49-F238E27FC236}">
                  <a16:creationId xmlns:a16="http://schemas.microsoft.com/office/drawing/2014/main" id="{12645D26-80CE-4466-AE4D-CE16A70BC0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1" y="3304"/>
              <a:ext cx="153" cy="272"/>
              <a:chOff x="535" y="2160"/>
              <a:chExt cx="408" cy="726"/>
            </a:xfrm>
          </p:grpSpPr>
          <p:sp>
            <p:nvSpPr>
              <p:cNvPr id="6524" name="Oval 380">
                <a:extLst>
                  <a:ext uri="{FF2B5EF4-FFF2-40B4-BE49-F238E27FC236}">
                    <a16:creationId xmlns:a16="http://schemas.microsoft.com/office/drawing/2014/main" id="{2F145731-026B-4F33-A992-26BB7A00D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25" name="Oval 381">
                <a:extLst>
                  <a:ext uri="{FF2B5EF4-FFF2-40B4-BE49-F238E27FC236}">
                    <a16:creationId xmlns:a16="http://schemas.microsoft.com/office/drawing/2014/main" id="{809CE005-E8F1-4CD7-ACEC-6DF3689D4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26" name="Rectangle 382">
                <a:extLst>
                  <a:ext uri="{FF2B5EF4-FFF2-40B4-BE49-F238E27FC236}">
                    <a16:creationId xmlns:a16="http://schemas.microsoft.com/office/drawing/2014/main" id="{CF6D2DB1-BC2F-483F-BE3F-77FA5C06C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39" name="Group 495">
            <a:extLst>
              <a:ext uri="{FF2B5EF4-FFF2-40B4-BE49-F238E27FC236}">
                <a16:creationId xmlns:a16="http://schemas.microsoft.com/office/drawing/2014/main" id="{E3ACBEB3-D9F6-4971-8BC4-B78E1A95CC75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5821363"/>
            <a:ext cx="242888" cy="431800"/>
            <a:chOff x="4118" y="3667"/>
            <a:chExt cx="153" cy="272"/>
          </a:xfrm>
        </p:grpSpPr>
        <p:grpSp>
          <p:nvGrpSpPr>
            <p:cNvPr id="6527" name="Group 383">
              <a:extLst>
                <a:ext uri="{FF2B5EF4-FFF2-40B4-BE49-F238E27FC236}">
                  <a16:creationId xmlns:a16="http://schemas.microsoft.com/office/drawing/2014/main" id="{C27179A2-932B-4B24-86CA-79B416AA06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3667"/>
              <a:ext cx="153" cy="272"/>
              <a:chOff x="1805" y="2478"/>
              <a:chExt cx="408" cy="726"/>
            </a:xfrm>
          </p:grpSpPr>
          <p:sp>
            <p:nvSpPr>
              <p:cNvPr id="6528" name="Oval 384">
                <a:extLst>
                  <a:ext uri="{FF2B5EF4-FFF2-40B4-BE49-F238E27FC236}">
                    <a16:creationId xmlns:a16="http://schemas.microsoft.com/office/drawing/2014/main" id="{D44C532D-1D8A-4043-8311-E96DC20FB1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29" name="Oval 385">
                <a:extLst>
                  <a:ext uri="{FF2B5EF4-FFF2-40B4-BE49-F238E27FC236}">
                    <a16:creationId xmlns:a16="http://schemas.microsoft.com/office/drawing/2014/main" id="{FB00C1B7-25F2-4CD4-A680-C655F1245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30" name="Rectangle 386">
                <a:extLst>
                  <a:ext uri="{FF2B5EF4-FFF2-40B4-BE49-F238E27FC236}">
                    <a16:creationId xmlns:a16="http://schemas.microsoft.com/office/drawing/2014/main" id="{236CFC30-36F8-4825-AD6B-51677A695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31" name="Group 387">
              <a:extLst>
                <a:ext uri="{FF2B5EF4-FFF2-40B4-BE49-F238E27FC236}">
                  <a16:creationId xmlns:a16="http://schemas.microsoft.com/office/drawing/2014/main" id="{A3B571D8-02BC-4474-8893-6F9FD6B8C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3667"/>
              <a:ext cx="153" cy="272"/>
              <a:chOff x="535" y="2160"/>
              <a:chExt cx="408" cy="726"/>
            </a:xfrm>
          </p:grpSpPr>
          <p:sp>
            <p:nvSpPr>
              <p:cNvPr id="6532" name="Oval 388">
                <a:extLst>
                  <a:ext uri="{FF2B5EF4-FFF2-40B4-BE49-F238E27FC236}">
                    <a16:creationId xmlns:a16="http://schemas.microsoft.com/office/drawing/2014/main" id="{21C2FA14-E350-42E4-A409-25413C051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33" name="Oval 389">
                <a:extLst>
                  <a:ext uri="{FF2B5EF4-FFF2-40B4-BE49-F238E27FC236}">
                    <a16:creationId xmlns:a16="http://schemas.microsoft.com/office/drawing/2014/main" id="{D50E7FB6-809F-4009-BA39-867FF1AE3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34" name="Rectangle 390">
                <a:extLst>
                  <a:ext uri="{FF2B5EF4-FFF2-40B4-BE49-F238E27FC236}">
                    <a16:creationId xmlns:a16="http://schemas.microsoft.com/office/drawing/2014/main" id="{E5967213-8C5C-4F0D-83C7-D6FC7D5D5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535" name="Text Box 391">
            <a:extLst>
              <a:ext uri="{FF2B5EF4-FFF2-40B4-BE49-F238E27FC236}">
                <a16:creationId xmlns:a16="http://schemas.microsoft.com/office/drawing/2014/main" id="{C2F09095-0384-4507-AB4A-32864F798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4300" y="61817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23" name="Group 479">
            <a:extLst>
              <a:ext uri="{FF2B5EF4-FFF2-40B4-BE49-F238E27FC236}">
                <a16:creationId xmlns:a16="http://schemas.microsoft.com/office/drawing/2014/main" id="{35C5FD48-FAB1-4422-840B-5748E1E53788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5243513"/>
            <a:ext cx="242888" cy="433387"/>
            <a:chOff x="4118" y="3303"/>
            <a:chExt cx="153" cy="273"/>
          </a:xfrm>
        </p:grpSpPr>
        <p:grpSp>
          <p:nvGrpSpPr>
            <p:cNvPr id="6536" name="Group 392">
              <a:extLst>
                <a:ext uri="{FF2B5EF4-FFF2-40B4-BE49-F238E27FC236}">
                  <a16:creationId xmlns:a16="http://schemas.microsoft.com/office/drawing/2014/main" id="{CF8C6CA9-9C21-4FAF-B7A9-F930E3D458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3303"/>
              <a:ext cx="153" cy="272"/>
              <a:chOff x="1805" y="2478"/>
              <a:chExt cx="408" cy="726"/>
            </a:xfrm>
          </p:grpSpPr>
          <p:sp>
            <p:nvSpPr>
              <p:cNvPr id="6537" name="Oval 393">
                <a:extLst>
                  <a:ext uri="{FF2B5EF4-FFF2-40B4-BE49-F238E27FC236}">
                    <a16:creationId xmlns:a16="http://schemas.microsoft.com/office/drawing/2014/main" id="{2CC7A033-F099-4F3B-B3E2-BF20C9C68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38" name="Oval 394">
                <a:extLst>
                  <a:ext uri="{FF2B5EF4-FFF2-40B4-BE49-F238E27FC236}">
                    <a16:creationId xmlns:a16="http://schemas.microsoft.com/office/drawing/2014/main" id="{476C7538-532E-4265-A57F-12C097AA95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39" name="Rectangle 395">
                <a:extLst>
                  <a:ext uri="{FF2B5EF4-FFF2-40B4-BE49-F238E27FC236}">
                    <a16:creationId xmlns:a16="http://schemas.microsoft.com/office/drawing/2014/main" id="{98D6F5C2-6D4E-495E-98C7-60702DE33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40" name="Group 396">
              <a:extLst>
                <a:ext uri="{FF2B5EF4-FFF2-40B4-BE49-F238E27FC236}">
                  <a16:creationId xmlns:a16="http://schemas.microsoft.com/office/drawing/2014/main" id="{0D519865-ED77-4E67-84EF-A75DA250C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3304"/>
              <a:ext cx="153" cy="272"/>
              <a:chOff x="535" y="2160"/>
              <a:chExt cx="408" cy="726"/>
            </a:xfrm>
          </p:grpSpPr>
          <p:sp>
            <p:nvSpPr>
              <p:cNvPr id="6541" name="Oval 397">
                <a:extLst>
                  <a:ext uri="{FF2B5EF4-FFF2-40B4-BE49-F238E27FC236}">
                    <a16:creationId xmlns:a16="http://schemas.microsoft.com/office/drawing/2014/main" id="{B1DEBB98-616E-4C14-A512-812159B6B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42" name="Oval 398">
                <a:extLst>
                  <a:ext uri="{FF2B5EF4-FFF2-40B4-BE49-F238E27FC236}">
                    <a16:creationId xmlns:a16="http://schemas.microsoft.com/office/drawing/2014/main" id="{FD3C7A13-C5F4-4872-A89E-D1939D327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43" name="Rectangle 399">
                <a:extLst>
                  <a:ext uri="{FF2B5EF4-FFF2-40B4-BE49-F238E27FC236}">
                    <a16:creationId xmlns:a16="http://schemas.microsoft.com/office/drawing/2014/main" id="{C94C9CF2-4274-4FD9-8EBC-4BFC665E2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40" name="Group 496">
            <a:extLst>
              <a:ext uri="{FF2B5EF4-FFF2-40B4-BE49-F238E27FC236}">
                <a16:creationId xmlns:a16="http://schemas.microsoft.com/office/drawing/2014/main" id="{A1445331-B015-49B3-9FAF-0070F1E87957}"/>
              </a:ext>
            </a:extLst>
          </p:cNvPr>
          <p:cNvGrpSpPr>
            <a:grpSpLocks/>
          </p:cNvGrpSpPr>
          <p:nvPr/>
        </p:nvGrpSpPr>
        <p:grpSpPr bwMode="auto">
          <a:xfrm>
            <a:off x="7023100" y="5821363"/>
            <a:ext cx="242888" cy="431800"/>
            <a:chOff x="4424" y="3667"/>
            <a:chExt cx="153" cy="272"/>
          </a:xfrm>
        </p:grpSpPr>
        <p:grpSp>
          <p:nvGrpSpPr>
            <p:cNvPr id="6544" name="Group 400">
              <a:extLst>
                <a:ext uri="{FF2B5EF4-FFF2-40B4-BE49-F238E27FC236}">
                  <a16:creationId xmlns:a16="http://schemas.microsoft.com/office/drawing/2014/main" id="{964206C6-9341-41E7-9F1A-A6304804B4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4" y="3667"/>
              <a:ext cx="153" cy="272"/>
              <a:chOff x="1805" y="2478"/>
              <a:chExt cx="408" cy="726"/>
            </a:xfrm>
          </p:grpSpPr>
          <p:sp>
            <p:nvSpPr>
              <p:cNvPr id="6545" name="Oval 401">
                <a:extLst>
                  <a:ext uri="{FF2B5EF4-FFF2-40B4-BE49-F238E27FC236}">
                    <a16:creationId xmlns:a16="http://schemas.microsoft.com/office/drawing/2014/main" id="{751F0E5E-A5B0-422A-8D95-ECA60D3F7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46" name="Oval 402">
                <a:extLst>
                  <a:ext uri="{FF2B5EF4-FFF2-40B4-BE49-F238E27FC236}">
                    <a16:creationId xmlns:a16="http://schemas.microsoft.com/office/drawing/2014/main" id="{636C6B51-7E5C-4FEB-A628-CCD9D9131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47" name="Rectangle 403">
                <a:extLst>
                  <a:ext uri="{FF2B5EF4-FFF2-40B4-BE49-F238E27FC236}">
                    <a16:creationId xmlns:a16="http://schemas.microsoft.com/office/drawing/2014/main" id="{88804D5D-E222-43B8-A247-1E9FAB3F8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48" name="Group 404">
              <a:extLst>
                <a:ext uri="{FF2B5EF4-FFF2-40B4-BE49-F238E27FC236}">
                  <a16:creationId xmlns:a16="http://schemas.microsoft.com/office/drawing/2014/main" id="{10A09279-A2B4-48BD-A20B-B324D6412E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4" y="3667"/>
              <a:ext cx="153" cy="272"/>
              <a:chOff x="535" y="2160"/>
              <a:chExt cx="408" cy="726"/>
            </a:xfrm>
          </p:grpSpPr>
          <p:sp>
            <p:nvSpPr>
              <p:cNvPr id="6549" name="Oval 405">
                <a:extLst>
                  <a:ext uri="{FF2B5EF4-FFF2-40B4-BE49-F238E27FC236}">
                    <a16:creationId xmlns:a16="http://schemas.microsoft.com/office/drawing/2014/main" id="{968C2699-A9BB-4537-B3F3-52EA6536E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0" name="Oval 406">
                <a:extLst>
                  <a:ext uri="{FF2B5EF4-FFF2-40B4-BE49-F238E27FC236}">
                    <a16:creationId xmlns:a16="http://schemas.microsoft.com/office/drawing/2014/main" id="{6E38B00E-DF22-4357-BDA4-67203B16E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1" name="Rectangle 407">
                <a:extLst>
                  <a:ext uri="{FF2B5EF4-FFF2-40B4-BE49-F238E27FC236}">
                    <a16:creationId xmlns:a16="http://schemas.microsoft.com/office/drawing/2014/main" id="{6E39C9B9-52EF-4B2B-A557-0E7BE6FC5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552" name="Text Box 408">
            <a:extLst>
              <a:ext uri="{FF2B5EF4-FFF2-40B4-BE49-F238E27FC236}">
                <a16:creationId xmlns:a16="http://schemas.microsoft.com/office/drawing/2014/main" id="{2ECD8F3D-1FFD-4E64-98EB-30D75AFE3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0075" y="61817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24" name="Group 480">
            <a:extLst>
              <a:ext uri="{FF2B5EF4-FFF2-40B4-BE49-F238E27FC236}">
                <a16:creationId xmlns:a16="http://schemas.microsoft.com/office/drawing/2014/main" id="{EE6CD279-59BB-4C0D-889F-F753A999D1F4}"/>
              </a:ext>
            </a:extLst>
          </p:cNvPr>
          <p:cNvGrpSpPr>
            <a:grpSpLocks/>
          </p:cNvGrpSpPr>
          <p:nvPr/>
        </p:nvGrpSpPr>
        <p:grpSpPr bwMode="auto">
          <a:xfrm>
            <a:off x="7023100" y="5243513"/>
            <a:ext cx="242888" cy="433387"/>
            <a:chOff x="4424" y="3303"/>
            <a:chExt cx="153" cy="273"/>
          </a:xfrm>
        </p:grpSpPr>
        <p:grpSp>
          <p:nvGrpSpPr>
            <p:cNvPr id="6553" name="Group 409">
              <a:extLst>
                <a:ext uri="{FF2B5EF4-FFF2-40B4-BE49-F238E27FC236}">
                  <a16:creationId xmlns:a16="http://schemas.microsoft.com/office/drawing/2014/main" id="{7F3A6841-4A40-45DF-B0C0-1F38641084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4" y="3303"/>
              <a:ext cx="153" cy="272"/>
              <a:chOff x="1805" y="2478"/>
              <a:chExt cx="408" cy="726"/>
            </a:xfrm>
          </p:grpSpPr>
          <p:sp>
            <p:nvSpPr>
              <p:cNvPr id="6554" name="Oval 410">
                <a:extLst>
                  <a:ext uri="{FF2B5EF4-FFF2-40B4-BE49-F238E27FC236}">
                    <a16:creationId xmlns:a16="http://schemas.microsoft.com/office/drawing/2014/main" id="{4C57A641-4072-4A65-82FA-B26F1E674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" name="Oval 411">
                <a:extLst>
                  <a:ext uri="{FF2B5EF4-FFF2-40B4-BE49-F238E27FC236}">
                    <a16:creationId xmlns:a16="http://schemas.microsoft.com/office/drawing/2014/main" id="{94E401F3-7572-4C6B-9E72-245E8B8F2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" name="Rectangle 412">
                <a:extLst>
                  <a:ext uri="{FF2B5EF4-FFF2-40B4-BE49-F238E27FC236}">
                    <a16:creationId xmlns:a16="http://schemas.microsoft.com/office/drawing/2014/main" id="{361B0282-55ED-4F80-B145-94FBA0BF0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57" name="Group 413">
              <a:extLst>
                <a:ext uri="{FF2B5EF4-FFF2-40B4-BE49-F238E27FC236}">
                  <a16:creationId xmlns:a16="http://schemas.microsoft.com/office/drawing/2014/main" id="{A2AF184B-1898-47D4-AA02-817F644372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4" y="3304"/>
              <a:ext cx="153" cy="272"/>
              <a:chOff x="535" y="2160"/>
              <a:chExt cx="408" cy="726"/>
            </a:xfrm>
          </p:grpSpPr>
          <p:sp>
            <p:nvSpPr>
              <p:cNvPr id="6558" name="Oval 414">
                <a:extLst>
                  <a:ext uri="{FF2B5EF4-FFF2-40B4-BE49-F238E27FC236}">
                    <a16:creationId xmlns:a16="http://schemas.microsoft.com/office/drawing/2014/main" id="{D6C55441-1DB0-4A20-980F-E5F2E48DC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9" name="Oval 415">
                <a:extLst>
                  <a:ext uri="{FF2B5EF4-FFF2-40B4-BE49-F238E27FC236}">
                    <a16:creationId xmlns:a16="http://schemas.microsoft.com/office/drawing/2014/main" id="{26BDF979-D749-4579-BECF-2DADBB6B2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" name="Rectangle 416">
                <a:extLst>
                  <a:ext uri="{FF2B5EF4-FFF2-40B4-BE49-F238E27FC236}">
                    <a16:creationId xmlns:a16="http://schemas.microsoft.com/office/drawing/2014/main" id="{26A4B72B-BE05-49E6-9F2D-D1D38CBFE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41" name="Group 497">
            <a:extLst>
              <a:ext uri="{FF2B5EF4-FFF2-40B4-BE49-F238E27FC236}">
                <a16:creationId xmlns:a16="http://schemas.microsoft.com/office/drawing/2014/main" id="{B0AA0028-9690-4E81-8058-434EAD60F824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821363"/>
            <a:ext cx="242887" cy="431800"/>
            <a:chOff x="4741" y="3667"/>
            <a:chExt cx="153" cy="272"/>
          </a:xfrm>
        </p:grpSpPr>
        <p:grpSp>
          <p:nvGrpSpPr>
            <p:cNvPr id="6561" name="Group 417">
              <a:extLst>
                <a:ext uri="{FF2B5EF4-FFF2-40B4-BE49-F238E27FC236}">
                  <a16:creationId xmlns:a16="http://schemas.microsoft.com/office/drawing/2014/main" id="{3B246524-7F57-4C3A-B952-51B7389524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667"/>
              <a:ext cx="153" cy="272"/>
              <a:chOff x="1805" y="2478"/>
              <a:chExt cx="408" cy="726"/>
            </a:xfrm>
          </p:grpSpPr>
          <p:sp>
            <p:nvSpPr>
              <p:cNvPr id="6562" name="Oval 418">
                <a:extLst>
                  <a:ext uri="{FF2B5EF4-FFF2-40B4-BE49-F238E27FC236}">
                    <a16:creationId xmlns:a16="http://schemas.microsoft.com/office/drawing/2014/main" id="{923028D0-DB82-4FDF-A603-4AB61E04D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" name="Oval 419">
                <a:extLst>
                  <a:ext uri="{FF2B5EF4-FFF2-40B4-BE49-F238E27FC236}">
                    <a16:creationId xmlns:a16="http://schemas.microsoft.com/office/drawing/2014/main" id="{53078B8B-27FC-4339-8BB3-90D9E3E02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4" name="Rectangle 420">
                <a:extLst>
                  <a:ext uri="{FF2B5EF4-FFF2-40B4-BE49-F238E27FC236}">
                    <a16:creationId xmlns:a16="http://schemas.microsoft.com/office/drawing/2014/main" id="{BD96CD51-BCFD-4FEA-BE07-81BC26AE07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65" name="Group 421">
              <a:extLst>
                <a:ext uri="{FF2B5EF4-FFF2-40B4-BE49-F238E27FC236}">
                  <a16:creationId xmlns:a16="http://schemas.microsoft.com/office/drawing/2014/main" id="{5BF2A2C1-296E-406E-BB52-2775530949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667"/>
              <a:ext cx="153" cy="272"/>
              <a:chOff x="535" y="2160"/>
              <a:chExt cx="408" cy="726"/>
            </a:xfrm>
          </p:grpSpPr>
          <p:sp>
            <p:nvSpPr>
              <p:cNvPr id="6566" name="Oval 422">
                <a:extLst>
                  <a:ext uri="{FF2B5EF4-FFF2-40B4-BE49-F238E27FC236}">
                    <a16:creationId xmlns:a16="http://schemas.microsoft.com/office/drawing/2014/main" id="{F859A516-4425-4C66-855B-82EC9514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" name="Oval 423">
                <a:extLst>
                  <a:ext uri="{FF2B5EF4-FFF2-40B4-BE49-F238E27FC236}">
                    <a16:creationId xmlns:a16="http://schemas.microsoft.com/office/drawing/2014/main" id="{21FF499C-1B2F-4A9A-AEA4-29D663549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" name="Rectangle 424">
                <a:extLst>
                  <a:ext uri="{FF2B5EF4-FFF2-40B4-BE49-F238E27FC236}">
                    <a16:creationId xmlns:a16="http://schemas.microsoft.com/office/drawing/2014/main" id="{8E1A7ED7-31C3-4BAD-A430-8BA715890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569" name="Text Box 425">
            <a:extLst>
              <a:ext uri="{FF2B5EF4-FFF2-40B4-BE49-F238E27FC236}">
                <a16:creationId xmlns:a16="http://schemas.microsoft.com/office/drawing/2014/main" id="{6A0B090A-9F52-4061-898C-1DCA9EFF5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3313" y="61817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25" name="Group 481">
            <a:extLst>
              <a:ext uri="{FF2B5EF4-FFF2-40B4-BE49-F238E27FC236}">
                <a16:creationId xmlns:a16="http://schemas.microsoft.com/office/drawing/2014/main" id="{74F813AB-0330-42EF-85AC-5D52C68DAFA5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243513"/>
            <a:ext cx="242887" cy="433387"/>
            <a:chOff x="4741" y="3303"/>
            <a:chExt cx="153" cy="273"/>
          </a:xfrm>
        </p:grpSpPr>
        <p:grpSp>
          <p:nvGrpSpPr>
            <p:cNvPr id="6570" name="Group 426">
              <a:extLst>
                <a:ext uri="{FF2B5EF4-FFF2-40B4-BE49-F238E27FC236}">
                  <a16:creationId xmlns:a16="http://schemas.microsoft.com/office/drawing/2014/main" id="{8DD3C5F5-8559-4BE2-9E84-FF68AA91F2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303"/>
              <a:ext cx="153" cy="272"/>
              <a:chOff x="1805" y="2478"/>
              <a:chExt cx="408" cy="726"/>
            </a:xfrm>
          </p:grpSpPr>
          <p:sp>
            <p:nvSpPr>
              <p:cNvPr id="6571" name="Oval 427">
                <a:extLst>
                  <a:ext uri="{FF2B5EF4-FFF2-40B4-BE49-F238E27FC236}">
                    <a16:creationId xmlns:a16="http://schemas.microsoft.com/office/drawing/2014/main" id="{815EC292-46F8-48BE-A5CB-776F6E095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" name="Oval 428">
                <a:extLst>
                  <a:ext uri="{FF2B5EF4-FFF2-40B4-BE49-F238E27FC236}">
                    <a16:creationId xmlns:a16="http://schemas.microsoft.com/office/drawing/2014/main" id="{93D0A921-3CC6-47EE-9638-22F5E432F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" name="Rectangle 429">
                <a:extLst>
                  <a:ext uri="{FF2B5EF4-FFF2-40B4-BE49-F238E27FC236}">
                    <a16:creationId xmlns:a16="http://schemas.microsoft.com/office/drawing/2014/main" id="{DE8FFEDB-D5B3-40FF-82B3-4D0C0D42B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74" name="Group 430">
              <a:extLst>
                <a:ext uri="{FF2B5EF4-FFF2-40B4-BE49-F238E27FC236}">
                  <a16:creationId xmlns:a16="http://schemas.microsoft.com/office/drawing/2014/main" id="{1D15D48E-3E63-4C35-A172-1E163A8780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304"/>
              <a:ext cx="153" cy="272"/>
              <a:chOff x="535" y="2160"/>
              <a:chExt cx="408" cy="726"/>
            </a:xfrm>
          </p:grpSpPr>
          <p:sp>
            <p:nvSpPr>
              <p:cNvPr id="6575" name="Oval 431">
                <a:extLst>
                  <a:ext uri="{FF2B5EF4-FFF2-40B4-BE49-F238E27FC236}">
                    <a16:creationId xmlns:a16="http://schemas.microsoft.com/office/drawing/2014/main" id="{6121E711-CA7E-418E-9633-E5CFC9ED3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" name="Oval 432">
                <a:extLst>
                  <a:ext uri="{FF2B5EF4-FFF2-40B4-BE49-F238E27FC236}">
                    <a16:creationId xmlns:a16="http://schemas.microsoft.com/office/drawing/2014/main" id="{9CC9EEB0-8601-4AC8-80A2-4313CC7C0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7" name="Rectangle 433">
                <a:extLst>
                  <a:ext uri="{FF2B5EF4-FFF2-40B4-BE49-F238E27FC236}">
                    <a16:creationId xmlns:a16="http://schemas.microsoft.com/office/drawing/2014/main" id="{444D70B5-4398-43F7-9D22-3156B6A23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42" name="Group 498">
            <a:extLst>
              <a:ext uri="{FF2B5EF4-FFF2-40B4-BE49-F238E27FC236}">
                <a16:creationId xmlns:a16="http://schemas.microsoft.com/office/drawing/2014/main" id="{B58B9B97-0AFA-4141-A8F6-C7A47115C036}"/>
              </a:ext>
            </a:extLst>
          </p:cNvPr>
          <p:cNvGrpSpPr>
            <a:grpSpLocks/>
          </p:cNvGrpSpPr>
          <p:nvPr/>
        </p:nvGrpSpPr>
        <p:grpSpPr bwMode="auto">
          <a:xfrm>
            <a:off x="8031163" y="5822950"/>
            <a:ext cx="242887" cy="431800"/>
            <a:chOff x="5059" y="3668"/>
            <a:chExt cx="153" cy="272"/>
          </a:xfrm>
        </p:grpSpPr>
        <p:grpSp>
          <p:nvGrpSpPr>
            <p:cNvPr id="6578" name="Group 434">
              <a:extLst>
                <a:ext uri="{FF2B5EF4-FFF2-40B4-BE49-F238E27FC236}">
                  <a16:creationId xmlns:a16="http://schemas.microsoft.com/office/drawing/2014/main" id="{88B9DB1E-326A-42EA-A1E2-0F92BD99D1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" y="3668"/>
              <a:ext cx="153" cy="272"/>
              <a:chOff x="1805" y="2478"/>
              <a:chExt cx="408" cy="726"/>
            </a:xfrm>
          </p:grpSpPr>
          <p:sp>
            <p:nvSpPr>
              <p:cNvPr id="6579" name="Oval 435">
                <a:extLst>
                  <a:ext uri="{FF2B5EF4-FFF2-40B4-BE49-F238E27FC236}">
                    <a16:creationId xmlns:a16="http://schemas.microsoft.com/office/drawing/2014/main" id="{8A2D0EF0-4983-4A67-BD61-6CD5E9317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" name="Oval 436">
                <a:extLst>
                  <a:ext uri="{FF2B5EF4-FFF2-40B4-BE49-F238E27FC236}">
                    <a16:creationId xmlns:a16="http://schemas.microsoft.com/office/drawing/2014/main" id="{0206759E-57F4-47D8-AE1D-30BBED53E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" name="Rectangle 437">
                <a:extLst>
                  <a:ext uri="{FF2B5EF4-FFF2-40B4-BE49-F238E27FC236}">
                    <a16:creationId xmlns:a16="http://schemas.microsoft.com/office/drawing/2014/main" id="{A9BB9D36-50CE-4280-B998-79160B594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82" name="Group 438">
              <a:extLst>
                <a:ext uri="{FF2B5EF4-FFF2-40B4-BE49-F238E27FC236}">
                  <a16:creationId xmlns:a16="http://schemas.microsoft.com/office/drawing/2014/main" id="{26D90F94-8365-40A9-9005-9F9B7B8AAC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" y="3668"/>
              <a:ext cx="153" cy="272"/>
              <a:chOff x="535" y="2160"/>
              <a:chExt cx="408" cy="726"/>
            </a:xfrm>
          </p:grpSpPr>
          <p:sp>
            <p:nvSpPr>
              <p:cNvPr id="6583" name="Oval 439">
                <a:extLst>
                  <a:ext uri="{FF2B5EF4-FFF2-40B4-BE49-F238E27FC236}">
                    <a16:creationId xmlns:a16="http://schemas.microsoft.com/office/drawing/2014/main" id="{718F21C3-B478-403C-9B7C-EF99EF7E2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4" name="Oval 440">
                <a:extLst>
                  <a:ext uri="{FF2B5EF4-FFF2-40B4-BE49-F238E27FC236}">
                    <a16:creationId xmlns:a16="http://schemas.microsoft.com/office/drawing/2014/main" id="{F5D2535A-67DF-4D1C-A362-7870637C2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5" name="Rectangle 441">
                <a:extLst>
                  <a:ext uri="{FF2B5EF4-FFF2-40B4-BE49-F238E27FC236}">
                    <a16:creationId xmlns:a16="http://schemas.microsoft.com/office/drawing/2014/main" id="{6C4E4AD9-1493-4A47-902A-A2E959309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586" name="Text Box 442">
            <a:extLst>
              <a:ext uri="{FF2B5EF4-FFF2-40B4-BE49-F238E27FC236}">
                <a16:creationId xmlns:a16="http://schemas.microsoft.com/office/drawing/2014/main" id="{0B3851CC-D93F-4EA1-A0AD-48B5428EC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8138" y="6183313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26" name="Group 482">
            <a:extLst>
              <a:ext uri="{FF2B5EF4-FFF2-40B4-BE49-F238E27FC236}">
                <a16:creationId xmlns:a16="http://schemas.microsoft.com/office/drawing/2014/main" id="{C61E7FEA-20D5-442E-8069-AB6CEFD1BFE5}"/>
              </a:ext>
            </a:extLst>
          </p:cNvPr>
          <p:cNvGrpSpPr>
            <a:grpSpLocks/>
          </p:cNvGrpSpPr>
          <p:nvPr/>
        </p:nvGrpSpPr>
        <p:grpSpPr bwMode="auto">
          <a:xfrm>
            <a:off x="8031163" y="5245100"/>
            <a:ext cx="242887" cy="433388"/>
            <a:chOff x="5059" y="3304"/>
            <a:chExt cx="153" cy="273"/>
          </a:xfrm>
        </p:grpSpPr>
        <p:grpSp>
          <p:nvGrpSpPr>
            <p:cNvPr id="6587" name="Group 443">
              <a:extLst>
                <a:ext uri="{FF2B5EF4-FFF2-40B4-BE49-F238E27FC236}">
                  <a16:creationId xmlns:a16="http://schemas.microsoft.com/office/drawing/2014/main" id="{182970D8-6100-4DBC-BD65-89EA2F385E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" y="3304"/>
              <a:ext cx="153" cy="272"/>
              <a:chOff x="1805" y="2478"/>
              <a:chExt cx="408" cy="726"/>
            </a:xfrm>
          </p:grpSpPr>
          <p:sp>
            <p:nvSpPr>
              <p:cNvPr id="6588" name="Oval 444">
                <a:extLst>
                  <a:ext uri="{FF2B5EF4-FFF2-40B4-BE49-F238E27FC236}">
                    <a16:creationId xmlns:a16="http://schemas.microsoft.com/office/drawing/2014/main" id="{90A3B63E-5B6F-4121-A00A-1DD4D718B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" name="Oval 445">
                <a:extLst>
                  <a:ext uri="{FF2B5EF4-FFF2-40B4-BE49-F238E27FC236}">
                    <a16:creationId xmlns:a16="http://schemas.microsoft.com/office/drawing/2014/main" id="{8F2B3905-7AD8-43DB-AF22-237CA098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" name="Rectangle 446">
                <a:extLst>
                  <a:ext uri="{FF2B5EF4-FFF2-40B4-BE49-F238E27FC236}">
                    <a16:creationId xmlns:a16="http://schemas.microsoft.com/office/drawing/2014/main" id="{A1AC8C03-89CB-48F1-8B10-F7A8DF5EC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91" name="Group 447">
              <a:extLst>
                <a:ext uri="{FF2B5EF4-FFF2-40B4-BE49-F238E27FC236}">
                  <a16:creationId xmlns:a16="http://schemas.microsoft.com/office/drawing/2014/main" id="{4F82FF1A-BD0E-46A9-B729-47883744D3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" y="3305"/>
              <a:ext cx="153" cy="272"/>
              <a:chOff x="535" y="2160"/>
              <a:chExt cx="408" cy="726"/>
            </a:xfrm>
          </p:grpSpPr>
          <p:sp>
            <p:nvSpPr>
              <p:cNvPr id="6592" name="Oval 448">
                <a:extLst>
                  <a:ext uri="{FF2B5EF4-FFF2-40B4-BE49-F238E27FC236}">
                    <a16:creationId xmlns:a16="http://schemas.microsoft.com/office/drawing/2014/main" id="{BA007080-BCBC-4AEB-8EFB-B4C8D1948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" name="Oval 449">
                <a:extLst>
                  <a:ext uri="{FF2B5EF4-FFF2-40B4-BE49-F238E27FC236}">
                    <a16:creationId xmlns:a16="http://schemas.microsoft.com/office/drawing/2014/main" id="{267D57CE-60D1-4A91-A0DA-DC9892208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4" name="Rectangle 450">
                <a:extLst>
                  <a:ext uri="{FF2B5EF4-FFF2-40B4-BE49-F238E27FC236}">
                    <a16:creationId xmlns:a16="http://schemas.microsoft.com/office/drawing/2014/main" id="{E3D38621-8FF5-4DCF-BA0F-3BE07E4E0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43" name="Group 499">
            <a:extLst>
              <a:ext uri="{FF2B5EF4-FFF2-40B4-BE49-F238E27FC236}">
                <a16:creationId xmlns:a16="http://schemas.microsoft.com/office/drawing/2014/main" id="{E0913153-8E7A-4D57-8270-C3A366C9FDC8}"/>
              </a:ext>
            </a:extLst>
          </p:cNvPr>
          <p:cNvGrpSpPr>
            <a:grpSpLocks/>
          </p:cNvGrpSpPr>
          <p:nvPr/>
        </p:nvGrpSpPr>
        <p:grpSpPr bwMode="auto">
          <a:xfrm>
            <a:off x="8534400" y="5822950"/>
            <a:ext cx="242888" cy="431800"/>
            <a:chOff x="5376" y="3668"/>
            <a:chExt cx="153" cy="272"/>
          </a:xfrm>
        </p:grpSpPr>
        <p:grpSp>
          <p:nvGrpSpPr>
            <p:cNvPr id="6595" name="Group 451">
              <a:extLst>
                <a:ext uri="{FF2B5EF4-FFF2-40B4-BE49-F238E27FC236}">
                  <a16:creationId xmlns:a16="http://schemas.microsoft.com/office/drawing/2014/main" id="{070746AD-C1DA-4209-B5E6-72278C9369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6" y="3668"/>
              <a:ext cx="153" cy="272"/>
              <a:chOff x="1805" y="2478"/>
              <a:chExt cx="408" cy="726"/>
            </a:xfrm>
          </p:grpSpPr>
          <p:sp>
            <p:nvSpPr>
              <p:cNvPr id="6596" name="Oval 452">
                <a:extLst>
                  <a:ext uri="{FF2B5EF4-FFF2-40B4-BE49-F238E27FC236}">
                    <a16:creationId xmlns:a16="http://schemas.microsoft.com/office/drawing/2014/main" id="{71334E2A-D7D0-4FE4-B149-F927F639D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" name="Oval 453">
                <a:extLst>
                  <a:ext uri="{FF2B5EF4-FFF2-40B4-BE49-F238E27FC236}">
                    <a16:creationId xmlns:a16="http://schemas.microsoft.com/office/drawing/2014/main" id="{879BD224-B99E-4D46-83E7-659F0D588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" name="Rectangle 454">
                <a:extLst>
                  <a:ext uri="{FF2B5EF4-FFF2-40B4-BE49-F238E27FC236}">
                    <a16:creationId xmlns:a16="http://schemas.microsoft.com/office/drawing/2014/main" id="{E7351C1F-24D4-4C08-8137-6F154794F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99" name="Group 455">
              <a:extLst>
                <a:ext uri="{FF2B5EF4-FFF2-40B4-BE49-F238E27FC236}">
                  <a16:creationId xmlns:a16="http://schemas.microsoft.com/office/drawing/2014/main" id="{4E113233-3AA8-4F2F-9F00-8F206600F9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6" y="3668"/>
              <a:ext cx="153" cy="272"/>
              <a:chOff x="535" y="2160"/>
              <a:chExt cx="408" cy="726"/>
            </a:xfrm>
          </p:grpSpPr>
          <p:sp>
            <p:nvSpPr>
              <p:cNvPr id="6600" name="Oval 456">
                <a:extLst>
                  <a:ext uri="{FF2B5EF4-FFF2-40B4-BE49-F238E27FC236}">
                    <a16:creationId xmlns:a16="http://schemas.microsoft.com/office/drawing/2014/main" id="{C3BBE9E4-4912-45C9-A76C-2DD291DD3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1" name="Oval 457">
                <a:extLst>
                  <a:ext uri="{FF2B5EF4-FFF2-40B4-BE49-F238E27FC236}">
                    <a16:creationId xmlns:a16="http://schemas.microsoft.com/office/drawing/2014/main" id="{D2630D35-D24D-4307-B227-22A5034A1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" name="Rectangle 458">
                <a:extLst>
                  <a:ext uri="{FF2B5EF4-FFF2-40B4-BE49-F238E27FC236}">
                    <a16:creationId xmlns:a16="http://schemas.microsoft.com/office/drawing/2014/main" id="{B006E7D4-7F4C-4155-8CA7-188716094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603" name="Text Box 459">
            <a:extLst>
              <a:ext uri="{FF2B5EF4-FFF2-40B4-BE49-F238E27FC236}">
                <a16:creationId xmlns:a16="http://schemas.microsoft.com/office/drawing/2014/main" id="{AF37B505-10E6-4E0B-8034-5C96A2C65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1375" y="6183313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algn="ctr"/>
            <a:r>
              <a:rPr lang="ja-JP" altLang="en-US" sz="800">
                <a:ea typeface="メイリオ" panose="020B0604030504040204" pitchFamily="50" charset="-128"/>
              </a:rPr>
              <a:t>担当名</a:t>
            </a:r>
          </a:p>
        </p:txBody>
      </p:sp>
      <p:grpSp>
        <p:nvGrpSpPr>
          <p:cNvPr id="6627" name="Group 483">
            <a:extLst>
              <a:ext uri="{FF2B5EF4-FFF2-40B4-BE49-F238E27FC236}">
                <a16:creationId xmlns:a16="http://schemas.microsoft.com/office/drawing/2014/main" id="{A870F190-C5D8-4714-B45D-6E48CA921A33}"/>
              </a:ext>
            </a:extLst>
          </p:cNvPr>
          <p:cNvGrpSpPr>
            <a:grpSpLocks/>
          </p:cNvGrpSpPr>
          <p:nvPr/>
        </p:nvGrpSpPr>
        <p:grpSpPr bwMode="auto">
          <a:xfrm>
            <a:off x="8534400" y="5245100"/>
            <a:ext cx="242888" cy="433388"/>
            <a:chOff x="5376" y="3304"/>
            <a:chExt cx="153" cy="273"/>
          </a:xfrm>
        </p:grpSpPr>
        <p:grpSp>
          <p:nvGrpSpPr>
            <p:cNvPr id="6604" name="Group 460">
              <a:extLst>
                <a:ext uri="{FF2B5EF4-FFF2-40B4-BE49-F238E27FC236}">
                  <a16:creationId xmlns:a16="http://schemas.microsoft.com/office/drawing/2014/main" id="{2F664020-55E3-48C6-ABA0-66F1985ABB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6" y="3304"/>
              <a:ext cx="153" cy="272"/>
              <a:chOff x="1805" y="2478"/>
              <a:chExt cx="408" cy="726"/>
            </a:xfrm>
          </p:grpSpPr>
          <p:sp>
            <p:nvSpPr>
              <p:cNvPr id="6605" name="Oval 461">
                <a:extLst>
                  <a:ext uri="{FF2B5EF4-FFF2-40B4-BE49-F238E27FC236}">
                    <a16:creationId xmlns:a16="http://schemas.microsoft.com/office/drawing/2014/main" id="{EB10B3F6-A1D5-45CA-A30F-DE0D7586A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317" cy="31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" name="Oval 462">
                <a:extLst>
                  <a:ext uri="{FF2B5EF4-FFF2-40B4-BE49-F238E27FC236}">
                    <a16:creationId xmlns:a16="http://schemas.microsoft.com/office/drawing/2014/main" id="{E7E1862F-6606-45B1-8DAC-81CC8FF2E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6"/>
                <a:ext cx="408" cy="40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7" name="Rectangle 463">
                <a:extLst>
                  <a:ext uri="{FF2B5EF4-FFF2-40B4-BE49-F238E27FC236}">
                    <a16:creationId xmlns:a16="http://schemas.microsoft.com/office/drawing/2014/main" id="{CD601BA5-EC4E-4B75-AF2F-184A9F18C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408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08" name="Group 464">
              <a:extLst>
                <a:ext uri="{FF2B5EF4-FFF2-40B4-BE49-F238E27FC236}">
                  <a16:creationId xmlns:a16="http://schemas.microsoft.com/office/drawing/2014/main" id="{FAE5F029-9DA4-48E6-BDC3-C42822BD8C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6" y="3305"/>
              <a:ext cx="153" cy="272"/>
              <a:chOff x="535" y="2160"/>
              <a:chExt cx="408" cy="726"/>
            </a:xfrm>
          </p:grpSpPr>
          <p:sp>
            <p:nvSpPr>
              <p:cNvPr id="6609" name="Oval 465">
                <a:extLst>
                  <a:ext uri="{FF2B5EF4-FFF2-40B4-BE49-F238E27FC236}">
                    <a16:creationId xmlns:a16="http://schemas.microsoft.com/office/drawing/2014/main" id="{A36D3BEE-3924-4496-BCC1-CBA030117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160"/>
                <a:ext cx="317" cy="317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" name="Oval 466">
                <a:extLst>
                  <a:ext uri="{FF2B5EF4-FFF2-40B4-BE49-F238E27FC236}">
                    <a16:creationId xmlns:a16="http://schemas.microsoft.com/office/drawing/2014/main" id="{DAB70CC4-6E16-4D4A-BA01-F169629FA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478"/>
                <a:ext cx="408" cy="408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" name="Rectangle 467">
                <a:extLst>
                  <a:ext uri="{FF2B5EF4-FFF2-40B4-BE49-F238E27FC236}">
                    <a16:creationId xmlns:a16="http://schemas.microsoft.com/office/drawing/2014/main" id="{FC02C332-DBA2-4287-8149-B817A404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04"/>
                <a:ext cx="408" cy="182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644" name="Line 500">
            <a:extLst>
              <a:ext uri="{FF2B5EF4-FFF2-40B4-BE49-F238E27FC236}">
                <a16:creationId xmlns:a16="http://schemas.microsoft.com/office/drawing/2014/main" id="{01E23A93-E817-4E87-908C-43B4435497C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288" y="1611313"/>
            <a:ext cx="1655762" cy="0"/>
          </a:xfrm>
          <a:prstGeom prst="line">
            <a:avLst/>
          </a:prstGeom>
          <a:noFill/>
          <a:ln w="38100">
            <a:solidFill>
              <a:srgbClr val="333333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45" name="Text Box 501">
            <a:extLst>
              <a:ext uri="{FF2B5EF4-FFF2-40B4-BE49-F238E27FC236}">
                <a16:creationId xmlns:a16="http://schemas.microsoft.com/office/drawing/2014/main" id="{AF52A030-F59A-4CEE-80AC-D4F0D9974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146685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46" name="Line 502">
            <a:extLst>
              <a:ext uri="{FF2B5EF4-FFF2-40B4-BE49-F238E27FC236}">
                <a16:creationId xmlns:a16="http://schemas.microsoft.com/office/drawing/2014/main" id="{8CCABC95-865C-472F-92A5-748AE6D527DE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288" y="1970088"/>
            <a:ext cx="1655762" cy="0"/>
          </a:xfrm>
          <a:prstGeom prst="line">
            <a:avLst/>
          </a:prstGeom>
          <a:noFill/>
          <a:ln w="38100">
            <a:solidFill>
              <a:srgbClr val="333333"/>
            </a:solidFill>
            <a:prstDash val="sysDot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47" name="Text Box 503">
            <a:extLst>
              <a:ext uri="{FF2B5EF4-FFF2-40B4-BE49-F238E27FC236}">
                <a16:creationId xmlns:a16="http://schemas.microsoft.com/office/drawing/2014/main" id="{F80F9838-9BC8-4B83-A119-D451BAE17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18256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48" name="Line 504">
            <a:extLst>
              <a:ext uri="{FF2B5EF4-FFF2-40B4-BE49-F238E27FC236}">
                <a16:creationId xmlns:a16="http://schemas.microsoft.com/office/drawing/2014/main" id="{AC5D1D8A-D30F-48A7-9115-D7A4C29A55C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7963" y="1187450"/>
            <a:ext cx="16557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49" name="Text Box 505">
            <a:extLst>
              <a:ext uri="{FF2B5EF4-FFF2-40B4-BE49-F238E27FC236}">
                <a16:creationId xmlns:a16="http://schemas.microsoft.com/office/drawing/2014/main" id="{49184914-16B4-4045-8040-172DEB3A9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2638" y="900113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50" name="Line 506">
            <a:extLst>
              <a:ext uri="{FF2B5EF4-FFF2-40B4-BE49-F238E27FC236}">
                <a16:creationId xmlns:a16="http://schemas.microsoft.com/office/drawing/2014/main" id="{9611DBCD-469F-4288-9C1F-13D159DD7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7963" y="1620838"/>
            <a:ext cx="16557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51" name="Text Box 507">
            <a:extLst>
              <a:ext uri="{FF2B5EF4-FFF2-40B4-BE49-F238E27FC236}">
                <a16:creationId xmlns:a16="http://schemas.microsoft.com/office/drawing/2014/main" id="{C719F1ED-F8EE-4C58-88A0-6C7C1F2E1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4225" y="147637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52" name="Line 508">
            <a:extLst>
              <a:ext uri="{FF2B5EF4-FFF2-40B4-BE49-F238E27FC236}">
                <a16:creationId xmlns:a16="http://schemas.microsoft.com/office/drawing/2014/main" id="{41D63207-8713-4B48-ABB8-6423DC23DA16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7963" y="1979613"/>
            <a:ext cx="1655762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53" name="Text Box 509">
            <a:extLst>
              <a:ext uri="{FF2B5EF4-FFF2-40B4-BE49-F238E27FC236}">
                <a16:creationId xmlns:a16="http://schemas.microsoft.com/office/drawing/2014/main" id="{30259361-B39C-4100-B54A-184471F8A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4225" y="183515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54" name="Line 510">
            <a:extLst>
              <a:ext uri="{FF2B5EF4-FFF2-40B4-BE49-F238E27FC236}">
                <a16:creationId xmlns:a16="http://schemas.microsoft.com/office/drawing/2014/main" id="{2EB99DE4-F40B-412B-BDE3-8A21F858EC1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3125" y="1187450"/>
            <a:ext cx="16557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55" name="Text Box 511">
            <a:extLst>
              <a:ext uri="{FF2B5EF4-FFF2-40B4-BE49-F238E27FC236}">
                <a16:creationId xmlns:a16="http://schemas.microsoft.com/office/drawing/2014/main" id="{8F3B788F-4F0E-4126-BE35-B3EE1F630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900113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56" name="Line 512">
            <a:extLst>
              <a:ext uri="{FF2B5EF4-FFF2-40B4-BE49-F238E27FC236}">
                <a16:creationId xmlns:a16="http://schemas.microsoft.com/office/drawing/2014/main" id="{C8ECAACD-A497-4B33-8C28-2F48BE9DE4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3125" y="1620838"/>
            <a:ext cx="16557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57" name="Text Box 513">
            <a:extLst>
              <a:ext uri="{FF2B5EF4-FFF2-40B4-BE49-F238E27FC236}">
                <a16:creationId xmlns:a16="http://schemas.microsoft.com/office/drawing/2014/main" id="{486649D0-212A-40FE-BC53-780DECD97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9388" y="147637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58" name="Line 514">
            <a:extLst>
              <a:ext uri="{FF2B5EF4-FFF2-40B4-BE49-F238E27FC236}">
                <a16:creationId xmlns:a16="http://schemas.microsoft.com/office/drawing/2014/main" id="{DE7B858F-11EB-41B3-9F0E-613745784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3125" y="1979613"/>
            <a:ext cx="1655763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59" name="Text Box 515">
            <a:extLst>
              <a:ext uri="{FF2B5EF4-FFF2-40B4-BE49-F238E27FC236}">
                <a16:creationId xmlns:a16="http://schemas.microsoft.com/office/drawing/2014/main" id="{49F8432D-BB02-4A1E-BCA8-8A16BFA93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9388" y="183515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60" name="Line 516">
            <a:extLst>
              <a:ext uri="{FF2B5EF4-FFF2-40B4-BE49-F238E27FC236}">
                <a16:creationId xmlns:a16="http://schemas.microsoft.com/office/drawing/2014/main" id="{5840F213-307B-42FB-B57D-416E11F8E73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3838" y="1143000"/>
            <a:ext cx="165576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61" name="Text Box 517">
            <a:extLst>
              <a:ext uri="{FF2B5EF4-FFF2-40B4-BE49-F238E27FC236}">
                <a16:creationId xmlns:a16="http://schemas.microsoft.com/office/drawing/2014/main" id="{F982AF9D-1FAA-4A74-9401-4D049A442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8513" y="855663"/>
            <a:ext cx="381000" cy="198437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62" name="Line 518">
            <a:extLst>
              <a:ext uri="{FF2B5EF4-FFF2-40B4-BE49-F238E27FC236}">
                <a16:creationId xmlns:a16="http://schemas.microsoft.com/office/drawing/2014/main" id="{74087247-912D-4B3D-AC52-85B7B1A2B1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3838" y="1576388"/>
            <a:ext cx="165576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63" name="Text Box 519">
            <a:extLst>
              <a:ext uri="{FF2B5EF4-FFF2-40B4-BE49-F238E27FC236}">
                <a16:creationId xmlns:a16="http://schemas.microsoft.com/office/drawing/2014/main" id="{2E83FABE-95CB-42DC-B861-184706226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0100" y="1431925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64" name="Line 520">
            <a:extLst>
              <a:ext uri="{FF2B5EF4-FFF2-40B4-BE49-F238E27FC236}">
                <a16:creationId xmlns:a16="http://schemas.microsoft.com/office/drawing/2014/main" id="{A6495480-C8BE-4538-B109-A37CBAA26C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3838" y="1935163"/>
            <a:ext cx="1655762" cy="0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65" name="Text Box 521">
            <a:extLst>
              <a:ext uri="{FF2B5EF4-FFF2-40B4-BE49-F238E27FC236}">
                <a16:creationId xmlns:a16="http://schemas.microsoft.com/office/drawing/2014/main" id="{EEEEC3CC-EF6F-470B-8123-184754423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0100" y="1790700"/>
            <a:ext cx="381000" cy="198438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ja-JP" altLang="en-US" sz="800">
                <a:ea typeface="メイリオ" panose="020B0604030504040204" pitchFamily="50" charset="-128"/>
              </a:rPr>
              <a:t>作業１</a:t>
            </a:r>
          </a:p>
        </p:txBody>
      </p:sp>
      <p:sp>
        <p:nvSpPr>
          <p:cNvPr id="6666" name="AutoShape 522">
            <a:extLst>
              <a:ext uri="{FF2B5EF4-FFF2-40B4-BE49-F238E27FC236}">
                <a16:creationId xmlns:a16="http://schemas.microsoft.com/office/drawing/2014/main" id="{51E6A3D4-76B0-47D8-B04B-07481F535EFD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677863" y="2259013"/>
            <a:ext cx="720725" cy="720725"/>
          </a:xfrm>
          <a:prstGeom prst="plus">
            <a:avLst>
              <a:gd name="adj" fmla="val 38940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7" name="AutoShape 523">
            <a:extLst>
              <a:ext uri="{FF2B5EF4-FFF2-40B4-BE49-F238E27FC236}">
                <a16:creationId xmlns:a16="http://schemas.microsoft.com/office/drawing/2014/main" id="{BF766E24-9538-47BD-AF42-89051E54B685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1360488" y="2582863"/>
            <a:ext cx="342900" cy="342900"/>
          </a:xfrm>
          <a:prstGeom prst="plus">
            <a:avLst>
              <a:gd name="adj" fmla="val 35921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8" name="AutoShape 524">
            <a:extLst>
              <a:ext uri="{FF2B5EF4-FFF2-40B4-BE49-F238E27FC236}">
                <a16:creationId xmlns:a16="http://schemas.microsoft.com/office/drawing/2014/main" id="{D481CC70-B387-4B12-8240-DEA6D45A2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2303463"/>
            <a:ext cx="584200" cy="5842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9" name="AutoShape 525">
            <a:extLst>
              <a:ext uri="{FF2B5EF4-FFF2-40B4-BE49-F238E27FC236}">
                <a16:creationId xmlns:a16="http://schemas.microsoft.com/office/drawing/2014/main" id="{F8379760-370F-478D-9DD4-5299AA1FB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573338"/>
            <a:ext cx="315912" cy="31591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0" name="AutoShape 526">
            <a:extLst>
              <a:ext uri="{FF2B5EF4-FFF2-40B4-BE49-F238E27FC236}">
                <a16:creationId xmlns:a16="http://schemas.microsoft.com/office/drawing/2014/main" id="{03E30E5F-B382-486C-808F-BA00B208C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3" y="3203575"/>
            <a:ext cx="1081087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37"/>
                  <a:invGamma/>
                </a:scheme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6671" name="AutoShape 527">
            <a:extLst>
              <a:ext uri="{FF2B5EF4-FFF2-40B4-BE49-F238E27FC236}">
                <a16:creationId xmlns:a16="http://schemas.microsoft.com/office/drawing/2014/main" id="{26E37A98-C628-4132-B5F8-90E9D1683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8338" y="3203575"/>
            <a:ext cx="1081087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6672" name="AutoShape 528">
            <a:extLst>
              <a:ext uri="{FF2B5EF4-FFF2-40B4-BE49-F238E27FC236}">
                <a16:creationId xmlns:a16="http://schemas.microsoft.com/office/drawing/2014/main" id="{DC97C677-D9CC-4C0D-A093-2A70F17E7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6738" y="3203575"/>
            <a:ext cx="1081087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6673" name="AutoShape 529">
            <a:extLst>
              <a:ext uri="{FF2B5EF4-FFF2-40B4-BE49-F238E27FC236}">
                <a16:creationId xmlns:a16="http://schemas.microsoft.com/office/drawing/2014/main" id="{2E94C83C-4EF3-47FC-BCB9-692EE4A7D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8313" y="3203575"/>
            <a:ext cx="1081087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CCFF"/>
              </a:gs>
              <a:gs pos="100000">
                <a:srgbClr val="FFCCFF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6674" name="AutoShape 530">
            <a:extLst>
              <a:ext uri="{FF2B5EF4-FFF2-40B4-BE49-F238E27FC236}">
                <a16:creationId xmlns:a16="http://schemas.microsoft.com/office/drawing/2014/main" id="{D2393FF6-1CD5-4424-B863-BCD0C7068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6713" y="3203575"/>
            <a:ext cx="1081087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99FFCC"/>
              </a:gs>
              <a:gs pos="100000">
                <a:srgbClr val="99FFCC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6675" name="AutoShape 531">
            <a:extLst>
              <a:ext uri="{FF2B5EF4-FFF2-40B4-BE49-F238E27FC236}">
                <a16:creationId xmlns:a16="http://schemas.microsoft.com/office/drawing/2014/main" id="{D9C540D1-DD12-4842-B9EF-20624D1D8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8288" y="3203575"/>
            <a:ext cx="1081087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DDDDDD"/>
              </a:gs>
              <a:gs pos="100000">
                <a:srgbClr val="DDDDDD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6676" name="AutoShape 532">
            <a:extLst>
              <a:ext uri="{FF2B5EF4-FFF2-40B4-BE49-F238E27FC236}">
                <a16:creationId xmlns:a16="http://schemas.microsoft.com/office/drawing/2014/main" id="{E4654735-6286-4263-BA3E-1BDA5BA1E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6688" y="3203575"/>
            <a:ext cx="1081087" cy="9906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CCCC00"/>
              </a:gs>
              <a:gs pos="100000">
                <a:srgbClr val="CCCC00">
                  <a:gamma/>
                  <a:tint val="313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000">
                <a:ea typeface="メイリオ" panose="020B0604030504040204" pitchFamily="50" charset="-128"/>
              </a:rPr>
              <a:t>予定を記入</a:t>
            </a:r>
          </a:p>
        </p:txBody>
      </p:sp>
      <p:sp>
        <p:nvSpPr>
          <p:cNvPr id="6678" name="Oval 534">
            <a:extLst>
              <a:ext uri="{FF2B5EF4-FFF2-40B4-BE49-F238E27FC236}">
                <a16:creationId xmlns:a16="http://schemas.microsoft.com/office/drawing/2014/main" id="{BA2A308F-9F1D-47FE-AED1-2EC757F85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4419600"/>
            <a:ext cx="539750" cy="5397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出社</a:t>
            </a:r>
          </a:p>
        </p:txBody>
      </p:sp>
      <p:sp>
        <p:nvSpPr>
          <p:cNvPr id="6679" name="Oval 535">
            <a:extLst>
              <a:ext uri="{FF2B5EF4-FFF2-40B4-BE49-F238E27FC236}">
                <a16:creationId xmlns:a16="http://schemas.microsoft.com/office/drawing/2014/main" id="{188370E3-456B-4A7A-8D3E-6246B094F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4419600"/>
            <a:ext cx="539750" cy="5397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朝礼</a:t>
            </a:r>
          </a:p>
        </p:txBody>
      </p:sp>
      <p:sp>
        <p:nvSpPr>
          <p:cNvPr id="6681" name="Oval 537">
            <a:extLst>
              <a:ext uri="{FF2B5EF4-FFF2-40B4-BE49-F238E27FC236}">
                <a16:creationId xmlns:a16="http://schemas.microsoft.com/office/drawing/2014/main" id="{D74E0E7A-1EA7-490E-9F9D-9124981C2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7725" y="4419600"/>
            <a:ext cx="539750" cy="5397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昼食</a:t>
            </a:r>
          </a:p>
        </p:txBody>
      </p:sp>
      <p:sp>
        <p:nvSpPr>
          <p:cNvPr id="6683" name="Oval 539">
            <a:extLst>
              <a:ext uri="{FF2B5EF4-FFF2-40B4-BE49-F238E27FC236}">
                <a16:creationId xmlns:a16="http://schemas.microsoft.com/office/drawing/2014/main" id="{709F8971-F863-4020-91F0-92B0C2CA8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7963" y="4419600"/>
            <a:ext cx="539750" cy="5397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打合</a:t>
            </a:r>
          </a:p>
        </p:txBody>
      </p:sp>
      <p:sp>
        <p:nvSpPr>
          <p:cNvPr id="6684" name="Oval 540">
            <a:extLst>
              <a:ext uri="{FF2B5EF4-FFF2-40B4-BE49-F238E27FC236}">
                <a16:creationId xmlns:a16="http://schemas.microsoft.com/office/drawing/2014/main" id="{CFA78A34-12EE-49F5-A5BA-8A115C4F7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8200" y="4419600"/>
            <a:ext cx="539750" cy="5397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昼礼</a:t>
            </a:r>
          </a:p>
        </p:txBody>
      </p:sp>
      <p:sp>
        <p:nvSpPr>
          <p:cNvPr id="6685" name="Oval 541">
            <a:extLst>
              <a:ext uri="{FF2B5EF4-FFF2-40B4-BE49-F238E27FC236}">
                <a16:creationId xmlns:a16="http://schemas.microsoft.com/office/drawing/2014/main" id="{A99651EA-C1A1-4030-A5DF-284D069C5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438" y="4419600"/>
            <a:ext cx="539750" cy="5397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終了</a:t>
            </a:r>
          </a:p>
        </p:txBody>
      </p:sp>
      <p:sp>
        <p:nvSpPr>
          <p:cNvPr id="6686" name="Text Box 542">
            <a:extLst>
              <a:ext uri="{FF2B5EF4-FFF2-40B4-BE49-F238E27FC236}">
                <a16:creationId xmlns:a16="http://schemas.microsoft.com/office/drawing/2014/main" id="{0735F0A3-B4E0-4E7E-BFEE-43BAF25B8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2698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貼り付けパーツサンプル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97" name="Group 85">
            <a:extLst>
              <a:ext uri="{FF2B5EF4-FFF2-40B4-BE49-F238E27FC236}">
                <a16:creationId xmlns:a16="http://schemas.microsoft.com/office/drawing/2014/main" id="{1CFC36DA-7340-4452-A4B7-764E813966AF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765175"/>
            <a:ext cx="8804275" cy="5487988"/>
            <a:chOff x="342" y="482"/>
            <a:chExt cx="5546" cy="3457"/>
          </a:xfrm>
        </p:grpSpPr>
        <p:sp>
          <p:nvSpPr>
            <p:cNvPr id="13315" name="Rectangle 3">
              <a:extLst>
                <a:ext uri="{FF2B5EF4-FFF2-40B4-BE49-F238E27FC236}">
                  <a16:creationId xmlns:a16="http://schemas.microsoft.com/office/drawing/2014/main" id="{67887B32-D406-463D-ADDC-44C8909AF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709"/>
              <a:ext cx="5443" cy="3220"/>
            </a:xfrm>
            <a:prstGeom prst="rect">
              <a:avLst/>
            </a:prstGeom>
            <a:solidFill>
              <a:srgbClr val="FFFFFF"/>
            </a:solidFill>
            <a:ln w="381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grpSp>
          <p:nvGrpSpPr>
            <p:cNvPr id="13364" name="Group 52">
              <a:extLst>
                <a:ext uri="{FF2B5EF4-FFF2-40B4-BE49-F238E27FC236}">
                  <a16:creationId xmlns:a16="http://schemas.microsoft.com/office/drawing/2014/main" id="{C627D43A-08C0-412F-AFFD-0A69E4B176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572"/>
              <a:ext cx="5472" cy="142"/>
              <a:chOff x="1958" y="2727"/>
              <a:chExt cx="3403" cy="136"/>
            </a:xfrm>
          </p:grpSpPr>
          <p:sp>
            <p:nvSpPr>
              <p:cNvPr id="13365" name="Rectangle 53">
                <a:extLst>
                  <a:ext uri="{FF2B5EF4-FFF2-40B4-BE49-F238E27FC236}">
                    <a16:creationId xmlns:a16="http://schemas.microsoft.com/office/drawing/2014/main" id="{DCD1C3A6-1ECC-415C-9B2C-7440CDAEA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2727"/>
                <a:ext cx="227" cy="136"/>
              </a:xfrm>
              <a:prstGeom prst="rect">
                <a:avLst/>
              </a:prstGeom>
              <a:solidFill>
                <a:srgbClr val="FFFF99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99"/>
                </a:extrusionClr>
                <a:contourClr>
                  <a:srgbClr val="FF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7</a:t>
                </a:r>
              </a:p>
            </p:txBody>
          </p:sp>
          <p:sp>
            <p:nvSpPr>
              <p:cNvPr id="13366" name="Rectangle 54">
                <a:extLst>
                  <a:ext uri="{FF2B5EF4-FFF2-40B4-BE49-F238E27FC236}">
                    <a16:creationId xmlns:a16="http://schemas.microsoft.com/office/drawing/2014/main" id="{4406A2B5-47BD-44BA-BDA8-ACDC7A915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5" y="2727"/>
                <a:ext cx="227" cy="136"/>
              </a:xfrm>
              <a:prstGeom prst="rect">
                <a:avLst/>
              </a:prstGeom>
              <a:solidFill>
                <a:srgbClr val="FFFF99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99"/>
                </a:extrusionClr>
                <a:contourClr>
                  <a:srgbClr val="FF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8</a:t>
                </a:r>
              </a:p>
            </p:txBody>
          </p:sp>
          <p:sp>
            <p:nvSpPr>
              <p:cNvPr id="13367" name="Rectangle 55">
                <a:extLst>
                  <a:ext uri="{FF2B5EF4-FFF2-40B4-BE49-F238E27FC236}">
                    <a16:creationId xmlns:a16="http://schemas.microsoft.com/office/drawing/2014/main" id="{516E5560-429C-425F-A2EA-11E7C4C3D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2" y="2727"/>
                <a:ext cx="227" cy="136"/>
              </a:xfrm>
              <a:prstGeom prst="rect">
                <a:avLst/>
              </a:prstGeom>
              <a:solidFill>
                <a:srgbClr val="FFFF99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99"/>
                </a:extrusionClr>
                <a:contourClr>
                  <a:srgbClr val="FF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9</a:t>
                </a:r>
              </a:p>
            </p:txBody>
          </p:sp>
          <p:sp>
            <p:nvSpPr>
              <p:cNvPr id="13368" name="Rectangle 56">
                <a:extLst>
                  <a:ext uri="{FF2B5EF4-FFF2-40B4-BE49-F238E27FC236}">
                    <a16:creationId xmlns:a16="http://schemas.microsoft.com/office/drawing/2014/main" id="{4014A88C-6F61-45FA-9700-8EFEAE1CD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9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10</a:t>
                </a:r>
              </a:p>
            </p:txBody>
          </p:sp>
          <p:sp>
            <p:nvSpPr>
              <p:cNvPr id="13369" name="Rectangle 57">
                <a:extLst>
                  <a:ext uri="{FF2B5EF4-FFF2-40B4-BE49-F238E27FC236}">
                    <a16:creationId xmlns:a16="http://schemas.microsoft.com/office/drawing/2014/main" id="{EC6B4C77-22B6-4F9D-A9FF-9AB2B20FB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6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11</a:t>
                </a:r>
              </a:p>
            </p:txBody>
          </p:sp>
          <p:sp>
            <p:nvSpPr>
              <p:cNvPr id="13370" name="Rectangle 58">
                <a:extLst>
                  <a:ext uri="{FF2B5EF4-FFF2-40B4-BE49-F238E27FC236}">
                    <a16:creationId xmlns:a16="http://schemas.microsoft.com/office/drawing/2014/main" id="{9CD46347-4028-4C8B-BBC5-E82205C52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12</a:t>
                </a:r>
              </a:p>
            </p:txBody>
          </p:sp>
          <p:sp>
            <p:nvSpPr>
              <p:cNvPr id="13371" name="Rectangle 59">
                <a:extLst>
                  <a:ext uri="{FF2B5EF4-FFF2-40B4-BE49-F238E27FC236}">
                    <a16:creationId xmlns:a16="http://schemas.microsoft.com/office/drawing/2014/main" id="{91D3E724-042D-46BB-AFAA-0901E5043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9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13</a:t>
                </a:r>
              </a:p>
            </p:txBody>
          </p:sp>
          <p:sp>
            <p:nvSpPr>
              <p:cNvPr id="13372" name="Rectangle 60">
                <a:extLst>
                  <a:ext uri="{FF2B5EF4-FFF2-40B4-BE49-F238E27FC236}">
                    <a16:creationId xmlns:a16="http://schemas.microsoft.com/office/drawing/2014/main" id="{DFAD1CAA-76A5-4F47-A07C-BF0A0B588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6" y="2727"/>
                <a:ext cx="227" cy="136"/>
              </a:xfrm>
              <a:prstGeom prst="rect">
                <a:avLst/>
              </a:prstGeom>
              <a:solidFill>
                <a:srgbClr val="00FF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00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14</a:t>
                </a:r>
              </a:p>
            </p:txBody>
          </p:sp>
          <p:sp>
            <p:nvSpPr>
              <p:cNvPr id="13373" name="Rectangle 61">
                <a:extLst>
                  <a:ext uri="{FF2B5EF4-FFF2-40B4-BE49-F238E27FC236}">
                    <a16:creationId xmlns:a16="http://schemas.microsoft.com/office/drawing/2014/main" id="{66BF3292-A83D-4086-B973-2A1A90B91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2727"/>
                <a:ext cx="227" cy="136"/>
              </a:xfrm>
              <a:prstGeom prst="rect">
                <a:avLst/>
              </a:prstGeom>
              <a:solidFill>
                <a:srgbClr val="FF9900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00"/>
                </a:extrusionClr>
                <a:contourClr>
                  <a:srgbClr val="FF99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15</a:t>
                </a:r>
              </a:p>
            </p:txBody>
          </p:sp>
          <p:sp>
            <p:nvSpPr>
              <p:cNvPr id="13374" name="Rectangle 62">
                <a:extLst>
                  <a:ext uri="{FF2B5EF4-FFF2-40B4-BE49-F238E27FC236}">
                    <a16:creationId xmlns:a16="http://schemas.microsoft.com/office/drawing/2014/main" id="{E42B05D5-FFAE-4518-8CA6-5E2776688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2727"/>
                <a:ext cx="227" cy="136"/>
              </a:xfrm>
              <a:prstGeom prst="rect">
                <a:avLst/>
              </a:prstGeom>
              <a:solidFill>
                <a:srgbClr val="FF9900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00"/>
                </a:extrusionClr>
                <a:contourClr>
                  <a:srgbClr val="FF99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16</a:t>
                </a:r>
              </a:p>
            </p:txBody>
          </p:sp>
          <p:sp>
            <p:nvSpPr>
              <p:cNvPr id="13375" name="Rectangle 63">
                <a:extLst>
                  <a:ext uri="{FF2B5EF4-FFF2-40B4-BE49-F238E27FC236}">
                    <a16:creationId xmlns:a16="http://schemas.microsoft.com/office/drawing/2014/main" id="{9125EC7E-965C-4448-9A66-32263B656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2727"/>
                <a:ext cx="227" cy="136"/>
              </a:xfrm>
              <a:prstGeom prst="rect">
                <a:avLst/>
              </a:prstGeom>
              <a:solidFill>
                <a:srgbClr val="FF9900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00"/>
                </a:extrusionClr>
                <a:contourClr>
                  <a:srgbClr val="FF99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17</a:t>
                </a:r>
              </a:p>
            </p:txBody>
          </p:sp>
          <p:sp>
            <p:nvSpPr>
              <p:cNvPr id="13376" name="Rectangle 64">
                <a:extLst>
                  <a:ext uri="{FF2B5EF4-FFF2-40B4-BE49-F238E27FC236}">
                    <a16:creationId xmlns:a16="http://schemas.microsoft.com/office/drawing/2014/main" id="{67239F97-3B96-439B-BBD8-43E67BE83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3" y="2727"/>
                <a:ext cx="227" cy="136"/>
              </a:xfrm>
              <a:prstGeom prst="rect">
                <a:avLst/>
              </a:prstGeom>
              <a:solidFill>
                <a:srgbClr val="3366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  <a:contourClr>
                  <a:srgbClr val="3366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18</a:t>
                </a:r>
              </a:p>
            </p:txBody>
          </p:sp>
          <p:sp>
            <p:nvSpPr>
              <p:cNvPr id="13377" name="Rectangle 65">
                <a:extLst>
                  <a:ext uri="{FF2B5EF4-FFF2-40B4-BE49-F238E27FC236}">
                    <a16:creationId xmlns:a16="http://schemas.microsoft.com/office/drawing/2014/main" id="{FE385D07-746D-46E0-A724-57019D141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0" y="2727"/>
                <a:ext cx="227" cy="136"/>
              </a:xfrm>
              <a:prstGeom prst="rect">
                <a:avLst/>
              </a:prstGeom>
              <a:solidFill>
                <a:srgbClr val="3366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  <a:contourClr>
                  <a:srgbClr val="3366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19</a:t>
                </a:r>
              </a:p>
            </p:txBody>
          </p:sp>
          <p:sp>
            <p:nvSpPr>
              <p:cNvPr id="13378" name="Rectangle 66">
                <a:extLst>
                  <a:ext uri="{FF2B5EF4-FFF2-40B4-BE49-F238E27FC236}">
                    <a16:creationId xmlns:a16="http://schemas.microsoft.com/office/drawing/2014/main" id="{E200154F-F0C3-4FA4-B7EB-BAA29AD21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" y="2727"/>
                <a:ext cx="227" cy="136"/>
              </a:xfrm>
              <a:prstGeom prst="rect">
                <a:avLst/>
              </a:prstGeom>
              <a:solidFill>
                <a:srgbClr val="3366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  <a:contourClr>
                  <a:srgbClr val="3366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20</a:t>
                </a:r>
              </a:p>
            </p:txBody>
          </p:sp>
          <p:sp>
            <p:nvSpPr>
              <p:cNvPr id="13379" name="Rectangle 67">
                <a:extLst>
                  <a:ext uri="{FF2B5EF4-FFF2-40B4-BE49-F238E27FC236}">
                    <a16:creationId xmlns:a16="http://schemas.microsoft.com/office/drawing/2014/main" id="{02B92FB5-74E7-45C9-AAF5-39DCB18C7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727"/>
                <a:ext cx="227" cy="136"/>
              </a:xfrm>
              <a:prstGeom prst="rect">
                <a:avLst/>
              </a:prstGeom>
              <a:solidFill>
                <a:srgbClr val="3366FF"/>
              </a:solidFill>
              <a:ln w="1905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354000" prstMaterial="legacyMatte">
                <a:bevelT w="13500" h="13500" prst="angle"/>
                <a:bevelB w="13500" h="13500" prst="angle"/>
                <a:extrusionClr>
                  <a:srgbClr val="3366FF"/>
                </a:extrusionClr>
                <a:contourClr>
                  <a:srgbClr val="3366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ja-JP" sz="1200" b="1">
                    <a:solidFill>
                      <a:schemeClr val="bg1"/>
                    </a:solidFill>
                  </a:rPr>
                  <a:t>21</a:t>
                </a:r>
              </a:p>
            </p:txBody>
          </p:sp>
        </p:grpSp>
        <p:sp>
          <p:nvSpPr>
            <p:cNvPr id="13381" name="Freeform 69">
              <a:extLst>
                <a:ext uri="{FF2B5EF4-FFF2-40B4-BE49-F238E27FC236}">
                  <a16:creationId xmlns:a16="http://schemas.microsoft.com/office/drawing/2014/main" id="{E3AF1AB6-D2D7-42C9-96BB-F68B20AF5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2" name="Freeform 70">
              <a:extLst>
                <a:ext uri="{FF2B5EF4-FFF2-40B4-BE49-F238E27FC236}">
                  <a16:creationId xmlns:a16="http://schemas.microsoft.com/office/drawing/2014/main" id="{669BB44A-F17D-418E-9816-64F23AC26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3" name="Freeform 71">
              <a:extLst>
                <a:ext uri="{FF2B5EF4-FFF2-40B4-BE49-F238E27FC236}">
                  <a16:creationId xmlns:a16="http://schemas.microsoft.com/office/drawing/2014/main" id="{19125194-28A8-4A91-B4D4-D7BCDBEB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4" name="Freeform 72">
              <a:extLst>
                <a:ext uri="{FF2B5EF4-FFF2-40B4-BE49-F238E27FC236}">
                  <a16:creationId xmlns:a16="http://schemas.microsoft.com/office/drawing/2014/main" id="{EBC59840-C928-44B3-8D85-6E0B99D37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5" name="Freeform 73">
              <a:extLst>
                <a:ext uri="{FF2B5EF4-FFF2-40B4-BE49-F238E27FC236}">
                  <a16:creationId xmlns:a16="http://schemas.microsoft.com/office/drawing/2014/main" id="{12BF6EA2-A5B3-4C4B-82FD-346AB8690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6" name="Freeform 74">
              <a:extLst>
                <a:ext uri="{FF2B5EF4-FFF2-40B4-BE49-F238E27FC236}">
                  <a16:creationId xmlns:a16="http://schemas.microsoft.com/office/drawing/2014/main" id="{5D22FEDE-7BD9-4CE9-B25F-27BD24A4F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7" name="Freeform 75">
              <a:extLst>
                <a:ext uri="{FF2B5EF4-FFF2-40B4-BE49-F238E27FC236}">
                  <a16:creationId xmlns:a16="http://schemas.microsoft.com/office/drawing/2014/main" id="{6E689608-BA51-426D-AB68-C6B6830E8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8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8" name="Freeform 76">
              <a:extLst>
                <a:ext uri="{FF2B5EF4-FFF2-40B4-BE49-F238E27FC236}">
                  <a16:creationId xmlns:a16="http://schemas.microsoft.com/office/drawing/2014/main" id="{C844EE6B-FFD1-4626-B754-911FE36BF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9" name="Freeform 77">
              <a:extLst>
                <a:ext uri="{FF2B5EF4-FFF2-40B4-BE49-F238E27FC236}">
                  <a16:creationId xmlns:a16="http://schemas.microsoft.com/office/drawing/2014/main" id="{026B9019-9FFA-40EE-8C7F-19510879E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1" y="49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0" name="Freeform 78">
              <a:extLst>
                <a:ext uri="{FF2B5EF4-FFF2-40B4-BE49-F238E27FC236}">
                  <a16:creationId xmlns:a16="http://schemas.microsoft.com/office/drawing/2014/main" id="{CA6C601F-1A61-4DD1-B8DA-5499C8C1D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7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1" name="Freeform 79">
              <a:extLst>
                <a:ext uri="{FF2B5EF4-FFF2-40B4-BE49-F238E27FC236}">
                  <a16:creationId xmlns:a16="http://schemas.microsoft.com/office/drawing/2014/main" id="{24E2AB2A-0D7C-4B67-AB0D-EECFC9AE4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" y="49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2" name="Freeform 80">
              <a:extLst>
                <a:ext uri="{FF2B5EF4-FFF2-40B4-BE49-F238E27FC236}">
                  <a16:creationId xmlns:a16="http://schemas.microsoft.com/office/drawing/2014/main" id="{42AF0444-3F10-4E62-AF4F-0F8CFF50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6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3" name="Freeform 81">
              <a:extLst>
                <a:ext uri="{FF2B5EF4-FFF2-40B4-BE49-F238E27FC236}">
                  <a16:creationId xmlns:a16="http://schemas.microsoft.com/office/drawing/2014/main" id="{34454821-30BD-450F-A97C-338798DAB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5" y="492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4" name="Freeform 82">
              <a:extLst>
                <a:ext uri="{FF2B5EF4-FFF2-40B4-BE49-F238E27FC236}">
                  <a16:creationId xmlns:a16="http://schemas.microsoft.com/office/drawing/2014/main" id="{3BD4EF46-C5AB-45E8-867E-5BF48E670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" y="487"/>
              <a:ext cx="91" cy="3447"/>
            </a:xfrm>
            <a:custGeom>
              <a:avLst/>
              <a:gdLst>
                <a:gd name="T0" fmla="*/ 91 w 91"/>
                <a:gd name="T1" fmla="*/ 0 h 3447"/>
                <a:gd name="T2" fmla="*/ 0 w 91"/>
                <a:gd name="T3" fmla="*/ 90 h 3447"/>
                <a:gd name="T4" fmla="*/ 0 w 91"/>
                <a:gd name="T5" fmla="*/ 3447 h 3447"/>
                <a:gd name="T6" fmla="*/ 0 w 91"/>
                <a:gd name="T7" fmla="*/ 3311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447">
                  <a:moveTo>
                    <a:pt x="91" y="0"/>
                  </a:moveTo>
                  <a:lnTo>
                    <a:pt x="0" y="90"/>
                  </a:lnTo>
                  <a:lnTo>
                    <a:pt x="0" y="3447"/>
                  </a:lnTo>
                  <a:lnTo>
                    <a:pt x="0" y="3311"/>
                  </a:lnTo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6" name="Freeform 84">
              <a:extLst>
                <a:ext uri="{FF2B5EF4-FFF2-40B4-BE49-F238E27FC236}">
                  <a16:creationId xmlns:a16="http://schemas.microsoft.com/office/drawing/2014/main" id="{217620F0-3407-4770-A6E9-A21BA3723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482"/>
              <a:ext cx="5534" cy="3447"/>
            </a:xfrm>
            <a:custGeom>
              <a:avLst/>
              <a:gdLst>
                <a:gd name="T0" fmla="*/ 0 w 5534"/>
                <a:gd name="T1" fmla="*/ 3447 h 3447"/>
                <a:gd name="T2" fmla="*/ 0 w 5534"/>
                <a:gd name="T3" fmla="*/ 90 h 3447"/>
                <a:gd name="T4" fmla="*/ 91 w 5534"/>
                <a:gd name="T5" fmla="*/ 0 h 3447"/>
                <a:gd name="T6" fmla="*/ 5534 w 5534"/>
                <a:gd name="T7" fmla="*/ 0 h 3447"/>
                <a:gd name="T8" fmla="*/ 5534 w 5534"/>
                <a:gd name="T9" fmla="*/ 3356 h 3447"/>
                <a:gd name="T10" fmla="*/ 5443 w 5534"/>
                <a:gd name="T11" fmla="*/ 3447 h 3447"/>
                <a:gd name="T12" fmla="*/ 0 w 5534"/>
                <a:gd name="T13" fmla="*/ 344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34" h="3447">
                  <a:moveTo>
                    <a:pt x="0" y="3447"/>
                  </a:moveTo>
                  <a:lnTo>
                    <a:pt x="0" y="90"/>
                  </a:lnTo>
                  <a:lnTo>
                    <a:pt x="91" y="0"/>
                  </a:lnTo>
                  <a:lnTo>
                    <a:pt x="5534" y="0"/>
                  </a:lnTo>
                  <a:lnTo>
                    <a:pt x="5534" y="3356"/>
                  </a:lnTo>
                  <a:lnTo>
                    <a:pt x="5443" y="3447"/>
                  </a:lnTo>
                  <a:lnTo>
                    <a:pt x="0" y="3447"/>
                  </a:lnTo>
                  <a:close/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398" name="Text Box 86">
            <a:extLst>
              <a:ext uri="{FF2B5EF4-FFF2-40B4-BE49-F238E27FC236}">
                <a16:creationId xmlns:a16="http://schemas.microsoft.com/office/drawing/2014/main" id="{ED7BEBA7-501C-4831-A7DC-E433FFDC3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７～２１時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116" name="Group 684">
            <a:extLst>
              <a:ext uri="{FF2B5EF4-FFF2-40B4-BE49-F238E27FC236}">
                <a16:creationId xmlns:a16="http://schemas.microsoft.com/office/drawing/2014/main" id="{4C68B899-9CD1-46BD-9657-F6665397441F}"/>
              </a:ext>
            </a:extLst>
          </p:cNvPr>
          <p:cNvGraphicFramePr>
            <a:graphicFrameLocks noGrp="1"/>
          </p:cNvGraphicFramePr>
          <p:nvPr/>
        </p:nvGraphicFramePr>
        <p:xfrm>
          <a:off x="452438" y="836613"/>
          <a:ext cx="9091612" cy="5422901"/>
        </p:xfrm>
        <a:graphic>
          <a:graphicData uri="http://schemas.openxmlformats.org/drawingml/2006/table">
            <a:tbl>
              <a:tblPr/>
              <a:tblGrid>
                <a:gridCol w="379412">
                  <a:extLst>
                    <a:ext uri="{9D8B030D-6E8A-4147-A177-3AD203B41FA5}">
                      <a16:colId xmlns:a16="http://schemas.microsoft.com/office/drawing/2014/main" val="2441556048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853867009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3745505439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1820303303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3360858015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1023676754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1234160482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2332044775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758519226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3424163808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490279266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1085739471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3716427566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1206420324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179763759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2866707983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2205747016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1209284944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4213091384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3567311927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72617175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3370913067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3646651083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1579103751"/>
                    </a:ext>
                  </a:extLst>
                </a:gridCol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79673654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322419"/>
                  </a:ext>
                </a:extLst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745843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655454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080062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583382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543318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56452"/>
                  </a:ext>
                </a:extLst>
              </a:tr>
            </a:tbl>
          </a:graphicData>
        </a:graphic>
      </p:graphicFrame>
      <p:sp>
        <p:nvSpPr>
          <p:cNvPr id="19117" name="Text Box 685">
            <a:extLst>
              <a:ext uri="{FF2B5EF4-FFF2-40B4-BE49-F238E27FC236}">
                <a16:creationId xmlns:a16="http://schemas.microsoft.com/office/drawing/2014/main" id="{0A75F139-6B1E-4562-909A-EB93BAC6C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０～２３時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688" name="Group 232">
            <a:extLst>
              <a:ext uri="{FF2B5EF4-FFF2-40B4-BE49-F238E27FC236}">
                <a16:creationId xmlns:a16="http://schemas.microsoft.com/office/drawing/2014/main" id="{4414489E-4829-4970-95AD-AF099AB0ECD7}"/>
              </a:ext>
            </a:extLst>
          </p:cNvPr>
          <p:cNvGraphicFramePr>
            <a:graphicFrameLocks noGrp="1"/>
          </p:cNvGraphicFramePr>
          <p:nvPr/>
        </p:nvGraphicFramePr>
        <p:xfrm>
          <a:off x="452438" y="836613"/>
          <a:ext cx="9091612" cy="5422901"/>
        </p:xfrm>
        <a:graphic>
          <a:graphicData uri="http://schemas.openxmlformats.org/drawingml/2006/table">
            <a:tbl>
              <a:tblPr/>
              <a:tblGrid>
                <a:gridCol w="379412">
                  <a:extLst>
                    <a:ext uri="{9D8B030D-6E8A-4147-A177-3AD203B41FA5}">
                      <a16:colId xmlns:a16="http://schemas.microsoft.com/office/drawing/2014/main" val="1638816192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119271591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61948789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847608125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489934451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1190250006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604269168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1106495357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2664150305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761646430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3757861633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3139630345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3620715785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2981140386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550938605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1221278729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711839835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305813991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481076677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2414054047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1043228499"/>
                    </a:ext>
                  </a:extLst>
                </a:gridCol>
                <a:gridCol w="379413">
                  <a:extLst>
                    <a:ext uri="{9D8B030D-6E8A-4147-A177-3AD203B41FA5}">
                      <a16:colId xmlns:a16="http://schemas.microsoft.com/office/drawing/2014/main" val="2793056797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936115710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473947206"/>
                    </a:ext>
                  </a:extLst>
                </a:gridCol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33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33154715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244929"/>
                  </a:ext>
                </a:extLst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6921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178065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660652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24131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043742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309077"/>
                  </a:ext>
                </a:extLst>
              </a:tr>
            </a:tbl>
          </a:graphicData>
        </a:graphic>
      </p:graphicFrame>
      <p:sp>
        <p:nvSpPr>
          <p:cNvPr id="19689" name="Text Box 233">
            <a:extLst>
              <a:ext uri="{FF2B5EF4-FFF2-40B4-BE49-F238E27FC236}">
                <a16:creationId xmlns:a16="http://schemas.microsoft.com/office/drawing/2014/main" id="{511F80C7-81FB-4514-AA51-5F89F9BA56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０～２３時　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61" name="Group 293">
            <a:extLst>
              <a:ext uri="{FF2B5EF4-FFF2-40B4-BE49-F238E27FC236}">
                <a16:creationId xmlns:a16="http://schemas.microsoft.com/office/drawing/2014/main" id="{76620EA2-4AF4-43A2-A9ED-1432B3CFB60C}"/>
              </a:ext>
            </a:extLst>
          </p:cNvPr>
          <p:cNvGraphicFramePr>
            <a:graphicFrameLocks noGrp="1"/>
          </p:cNvGraphicFramePr>
          <p:nvPr/>
        </p:nvGraphicFramePr>
        <p:xfrm>
          <a:off x="608013" y="1101725"/>
          <a:ext cx="8882062" cy="5135563"/>
        </p:xfrm>
        <a:graphic>
          <a:graphicData uri="http://schemas.openxmlformats.org/drawingml/2006/table">
            <a:tbl>
              <a:tblPr/>
              <a:tblGrid>
                <a:gridCol w="1871662">
                  <a:extLst>
                    <a:ext uri="{9D8B030D-6E8A-4147-A177-3AD203B41FA5}">
                      <a16:colId xmlns:a16="http://schemas.microsoft.com/office/drawing/2014/main" val="3427300902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274875382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78626889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115607378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465296453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09112522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4255451747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553102928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144940429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676301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70352947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916162005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20499362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053646563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818680749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92785881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134411488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794590746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394421455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825014403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817882103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799866632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655574747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609786745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197998142"/>
                    </a:ext>
                  </a:extLst>
                </a:gridCol>
              </a:tblGrid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866340"/>
                  </a:ext>
                </a:extLst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337912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076973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819343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99650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089029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385664"/>
                  </a:ext>
                </a:extLst>
              </a:tr>
            </a:tbl>
          </a:graphicData>
        </a:graphic>
      </p:graphicFrame>
      <p:grpSp>
        <p:nvGrpSpPr>
          <p:cNvPr id="7458" name="Group 290">
            <a:extLst>
              <a:ext uri="{FF2B5EF4-FFF2-40B4-BE49-F238E27FC236}">
                <a16:creationId xmlns:a16="http://schemas.microsoft.com/office/drawing/2014/main" id="{DC44A7CC-8D60-436D-BB07-2483288FAC17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857250"/>
            <a:ext cx="7267575" cy="244475"/>
            <a:chOff x="1488" y="540"/>
            <a:chExt cx="4578" cy="154"/>
          </a:xfrm>
        </p:grpSpPr>
        <p:sp>
          <p:nvSpPr>
            <p:cNvPr id="7408" name="Text Box 240">
              <a:extLst>
                <a:ext uri="{FF2B5EF4-FFF2-40B4-BE49-F238E27FC236}">
                  <a16:creationId xmlns:a16="http://schemas.microsoft.com/office/drawing/2014/main" id="{94707DF3-3F40-4623-939B-1CC2CFE50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0</a:t>
              </a:r>
            </a:p>
          </p:txBody>
        </p:sp>
        <p:sp>
          <p:nvSpPr>
            <p:cNvPr id="7409" name="Text Box 241">
              <a:extLst>
                <a:ext uri="{FF2B5EF4-FFF2-40B4-BE49-F238E27FC236}">
                  <a16:creationId xmlns:a16="http://schemas.microsoft.com/office/drawing/2014/main" id="{09424D2E-7FBC-4565-BAAF-9A0C920E11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" y="540"/>
              <a:ext cx="16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</a:t>
              </a:r>
            </a:p>
          </p:txBody>
        </p:sp>
        <p:sp>
          <p:nvSpPr>
            <p:cNvPr id="7410" name="Text Box 242">
              <a:extLst>
                <a:ext uri="{FF2B5EF4-FFF2-40B4-BE49-F238E27FC236}">
                  <a16:creationId xmlns:a16="http://schemas.microsoft.com/office/drawing/2014/main" id="{56A638EA-664A-467D-B1CE-D436FC65BB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" y="540"/>
              <a:ext cx="17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</a:t>
              </a:r>
            </a:p>
          </p:txBody>
        </p:sp>
        <p:sp>
          <p:nvSpPr>
            <p:cNvPr id="7411" name="Text Box 243">
              <a:extLst>
                <a:ext uri="{FF2B5EF4-FFF2-40B4-BE49-F238E27FC236}">
                  <a16:creationId xmlns:a16="http://schemas.microsoft.com/office/drawing/2014/main" id="{C48FB8A8-84E5-4BE6-80EE-D98A196E7F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6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3</a:t>
              </a:r>
            </a:p>
          </p:txBody>
        </p:sp>
        <p:sp>
          <p:nvSpPr>
            <p:cNvPr id="7412" name="Text Box 244">
              <a:extLst>
                <a:ext uri="{FF2B5EF4-FFF2-40B4-BE49-F238E27FC236}">
                  <a16:creationId xmlns:a16="http://schemas.microsoft.com/office/drawing/2014/main" id="{FD284E44-2C2A-4C8C-8A91-A36F15F81C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8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4</a:t>
              </a:r>
            </a:p>
          </p:txBody>
        </p:sp>
        <p:sp>
          <p:nvSpPr>
            <p:cNvPr id="7413" name="Text Box 245">
              <a:extLst>
                <a:ext uri="{FF2B5EF4-FFF2-40B4-BE49-F238E27FC236}">
                  <a16:creationId xmlns:a16="http://schemas.microsoft.com/office/drawing/2014/main" id="{1A47245B-7C57-40ED-ABCD-9FEC1AAE4C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1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5</a:t>
              </a:r>
            </a:p>
          </p:txBody>
        </p:sp>
        <p:sp>
          <p:nvSpPr>
            <p:cNvPr id="7414" name="Text Box 246">
              <a:extLst>
                <a:ext uri="{FF2B5EF4-FFF2-40B4-BE49-F238E27FC236}">
                  <a16:creationId xmlns:a16="http://schemas.microsoft.com/office/drawing/2014/main" id="{4CF6BAEF-AAEF-4E2A-91BD-7B35C8100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3" y="540"/>
              <a:ext cx="17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6</a:t>
              </a:r>
            </a:p>
          </p:txBody>
        </p:sp>
        <p:sp>
          <p:nvSpPr>
            <p:cNvPr id="7415" name="Text Box 247">
              <a:extLst>
                <a:ext uri="{FF2B5EF4-FFF2-40B4-BE49-F238E27FC236}">
                  <a16:creationId xmlns:a16="http://schemas.microsoft.com/office/drawing/2014/main" id="{22821D57-BEFB-4A10-B19D-7ED9D74405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7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7</a:t>
              </a:r>
            </a:p>
          </p:txBody>
        </p:sp>
        <p:sp>
          <p:nvSpPr>
            <p:cNvPr id="7416" name="Text Box 248">
              <a:extLst>
                <a:ext uri="{FF2B5EF4-FFF2-40B4-BE49-F238E27FC236}">
                  <a16:creationId xmlns:a16="http://schemas.microsoft.com/office/drawing/2014/main" id="{89FFC338-365C-4787-B4C2-6F54B79368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9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8</a:t>
              </a:r>
            </a:p>
          </p:txBody>
        </p:sp>
        <p:sp>
          <p:nvSpPr>
            <p:cNvPr id="7417" name="Text Box 249">
              <a:extLst>
                <a:ext uri="{FF2B5EF4-FFF2-40B4-BE49-F238E27FC236}">
                  <a16:creationId xmlns:a16="http://schemas.microsoft.com/office/drawing/2014/main" id="{CAA7CCE4-2A99-4C36-9521-DC3D4701D7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1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9</a:t>
              </a:r>
            </a:p>
          </p:txBody>
        </p:sp>
        <p:sp>
          <p:nvSpPr>
            <p:cNvPr id="7418" name="Text Box 250">
              <a:extLst>
                <a:ext uri="{FF2B5EF4-FFF2-40B4-BE49-F238E27FC236}">
                  <a16:creationId xmlns:a16="http://schemas.microsoft.com/office/drawing/2014/main" id="{3CE573B1-7539-4AA7-A741-8F2FCEA83A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7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10</a:t>
              </a:r>
            </a:p>
          </p:txBody>
        </p:sp>
        <p:sp>
          <p:nvSpPr>
            <p:cNvPr id="7419" name="Text Box 251">
              <a:extLst>
                <a:ext uri="{FF2B5EF4-FFF2-40B4-BE49-F238E27FC236}">
                  <a16:creationId xmlns:a16="http://schemas.microsoft.com/office/drawing/2014/main" id="{6B6827B3-6B0D-4EBB-AC7B-5EE4F2194E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0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11</a:t>
              </a:r>
            </a:p>
          </p:txBody>
        </p:sp>
        <p:sp>
          <p:nvSpPr>
            <p:cNvPr id="7420" name="Text Box 252">
              <a:extLst>
                <a:ext uri="{FF2B5EF4-FFF2-40B4-BE49-F238E27FC236}">
                  <a16:creationId xmlns:a16="http://schemas.microsoft.com/office/drawing/2014/main" id="{3F6A2ABC-1B46-4DC9-B282-4ED0E70EC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3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12</a:t>
              </a:r>
            </a:p>
          </p:txBody>
        </p:sp>
        <p:sp>
          <p:nvSpPr>
            <p:cNvPr id="7421" name="Text Box 253">
              <a:extLst>
                <a:ext uri="{FF2B5EF4-FFF2-40B4-BE49-F238E27FC236}">
                  <a16:creationId xmlns:a16="http://schemas.microsoft.com/office/drawing/2014/main" id="{C26EC158-8708-4D6E-AAD3-2CA02D67D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6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13</a:t>
              </a:r>
            </a:p>
          </p:txBody>
        </p:sp>
        <p:sp>
          <p:nvSpPr>
            <p:cNvPr id="7422" name="Text Box 254">
              <a:extLst>
                <a:ext uri="{FF2B5EF4-FFF2-40B4-BE49-F238E27FC236}">
                  <a16:creationId xmlns:a16="http://schemas.microsoft.com/office/drawing/2014/main" id="{F29C9553-9DA5-47C2-B284-9DFD0AA7A3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8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14</a:t>
              </a:r>
            </a:p>
          </p:txBody>
        </p:sp>
        <p:sp>
          <p:nvSpPr>
            <p:cNvPr id="7423" name="Text Box 255">
              <a:extLst>
                <a:ext uri="{FF2B5EF4-FFF2-40B4-BE49-F238E27FC236}">
                  <a16:creationId xmlns:a16="http://schemas.microsoft.com/office/drawing/2014/main" id="{C2DA9751-366C-42C5-873F-DA77F93876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0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15</a:t>
              </a:r>
            </a:p>
          </p:txBody>
        </p:sp>
        <p:sp>
          <p:nvSpPr>
            <p:cNvPr id="7424" name="Text Box 256">
              <a:extLst>
                <a:ext uri="{FF2B5EF4-FFF2-40B4-BE49-F238E27FC236}">
                  <a16:creationId xmlns:a16="http://schemas.microsoft.com/office/drawing/2014/main" id="{5EDA0CB3-0716-4279-B2DE-25516E5952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3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16</a:t>
              </a:r>
            </a:p>
          </p:txBody>
        </p:sp>
        <p:sp>
          <p:nvSpPr>
            <p:cNvPr id="7425" name="Text Box 257">
              <a:extLst>
                <a:ext uri="{FF2B5EF4-FFF2-40B4-BE49-F238E27FC236}">
                  <a16:creationId xmlns:a16="http://schemas.microsoft.com/office/drawing/2014/main" id="{6CA0EB9E-BC49-4F32-AAF4-3AEDFC8F06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5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17</a:t>
              </a:r>
            </a:p>
          </p:txBody>
        </p:sp>
        <p:sp>
          <p:nvSpPr>
            <p:cNvPr id="7426" name="Text Box 258">
              <a:extLst>
                <a:ext uri="{FF2B5EF4-FFF2-40B4-BE49-F238E27FC236}">
                  <a16:creationId xmlns:a16="http://schemas.microsoft.com/office/drawing/2014/main" id="{8FAD77E5-C2EE-4BA6-A19A-6E546BE4B4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8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18</a:t>
              </a:r>
            </a:p>
          </p:txBody>
        </p:sp>
        <p:sp>
          <p:nvSpPr>
            <p:cNvPr id="7427" name="Text Box 259">
              <a:extLst>
                <a:ext uri="{FF2B5EF4-FFF2-40B4-BE49-F238E27FC236}">
                  <a16:creationId xmlns:a16="http://schemas.microsoft.com/office/drawing/2014/main" id="{1F549508-4203-495D-BD95-FCC61694A4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1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19</a:t>
              </a:r>
            </a:p>
          </p:txBody>
        </p:sp>
        <p:sp>
          <p:nvSpPr>
            <p:cNvPr id="7428" name="Text Box 260">
              <a:extLst>
                <a:ext uri="{FF2B5EF4-FFF2-40B4-BE49-F238E27FC236}">
                  <a16:creationId xmlns:a16="http://schemas.microsoft.com/office/drawing/2014/main" id="{FCD66C7E-B1ED-426A-9454-CB164D6EB4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3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20</a:t>
              </a:r>
            </a:p>
          </p:txBody>
        </p:sp>
        <p:sp>
          <p:nvSpPr>
            <p:cNvPr id="7429" name="Text Box 261">
              <a:extLst>
                <a:ext uri="{FF2B5EF4-FFF2-40B4-BE49-F238E27FC236}">
                  <a16:creationId xmlns:a16="http://schemas.microsoft.com/office/drawing/2014/main" id="{D47EF650-7D85-4A4F-AD37-02514E336A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5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21</a:t>
              </a:r>
            </a:p>
          </p:txBody>
        </p:sp>
        <p:sp>
          <p:nvSpPr>
            <p:cNvPr id="7430" name="Text Box 262">
              <a:extLst>
                <a:ext uri="{FF2B5EF4-FFF2-40B4-BE49-F238E27FC236}">
                  <a16:creationId xmlns:a16="http://schemas.microsoft.com/office/drawing/2014/main" id="{FE003147-A637-4441-B5B4-47A63E1798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8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22</a:t>
              </a:r>
            </a:p>
          </p:txBody>
        </p:sp>
        <p:sp>
          <p:nvSpPr>
            <p:cNvPr id="7431" name="Text Box 263">
              <a:extLst>
                <a:ext uri="{FF2B5EF4-FFF2-40B4-BE49-F238E27FC236}">
                  <a16:creationId xmlns:a16="http://schemas.microsoft.com/office/drawing/2014/main" id="{8F02AF79-49C6-4698-B327-3FE0CDC75D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0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23</a:t>
              </a:r>
            </a:p>
          </p:txBody>
        </p:sp>
        <p:sp>
          <p:nvSpPr>
            <p:cNvPr id="7432" name="Text Box 264">
              <a:extLst>
                <a:ext uri="{FF2B5EF4-FFF2-40B4-BE49-F238E27FC236}">
                  <a16:creationId xmlns:a16="http://schemas.microsoft.com/office/drawing/2014/main" id="{43C4A9FB-3435-4E3C-989C-65F31D04E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4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24</a:t>
              </a:r>
            </a:p>
          </p:txBody>
        </p:sp>
      </p:grpSp>
      <p:sp>
        <p:nvSpPr>
          <p:cNvPr id="7462" name="Text Box 294">
            <a:extLst>
              <a:ext uri="{FF2B5EF4-FFF2-40B4-BE49-F238E27FC236}">
                <a16:creationId xmlns:a16="http://schemas.microsoft.com/office/drawing/2014/main" id="{49BA89E1-EDA6-4E1D-BDB6-928163BA3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０～２４時　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Group 2">
            <a:extLst>
              <a:ext uri="{FF2B5EF4-FFF2-40B4-BE49-F238E27FC236}">
                <a16:creationId xmlns:a16="http://schemas.microsoft.com/office/drawing/2014/main" id="{54C815D3-08EF-43FB-8297-047B6F1A5CED}"/>
              </a:ext>
            </a:extLst>
          </p:cNvPr>
          <p:cNvGraphicFramePr>
            <a:graphicFrameLocks noGrp="1"/>
          </p:cNvGraphicFramePr>
          <p:nvPr/>
        </p:nvGraphicFramePr>
        <p:xfrm>
          <a:off x="608013" y="1101725"/>
          <a:ext cx="8882062" cy="5135563"/>
        </p:xfrm>
        <a:graphic>
          <a:graphicData uri="http://schemas.openxmlformats.org/drawingml/2006/table">
            <a:tbl>
              <a:tblPr/>
              <a:tblGrid>
                <a:gridCol w="1871662">
                  <a:extLst>
                    <a:ext uri="{9D8B030D-6E8A-4147-A177-3AD203B41FA5}">
                      <a16:colId xmlns:a16="http://schemas.microsoft.com/office/drawing/2014/main" val="271533323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98400852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50840337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4137827487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514506478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999925642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18131227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418379876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97904757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99343864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72402943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954628865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400420026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59973296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24335109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260908439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287617828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403497453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947711995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994372465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089601246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012678257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751294638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40633765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526342703"/>
                    </a:ext>
                  </a:extLst>
                </a:gridCol>
              </a:tblGrid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073577"/>
                  </a:ext>
                </a:extLst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002659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878914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582904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482371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136920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73147"/>
                  </a:ext>
                </a:extLst>
              </a:tr>
            </a:tbl>
          </a:graphicData>
        </a:graphic>
      </p:graphicFrame>
      <p:grpSp>
        <p:nvGrpSpPr>
          <p:cNvPr id="14548" name="Group 212">
            <a:extLst>
              <a:ext uri="{FF2B5EF4-FFF2-40B4-BE49-F238E27FC236}">
                <a16:creationId xmlns:a16="http://schemas.microsoft.com/office/drawing/2014/main" id="{625543AA-6534-429F-A1A2-F8D4D31ED9F7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857250"/>
            <a:ext cx="7267575" cy="244475"/>
            <a:chOff x="1488" y="540"/>
            <a:chExt cx="4578" cy="154"/>
          </a:xfrm>
        </p:grpSpPr>
        <p:sp>
          <p:nvSpPr>
            <p:cNvPr id="14549" name="Text Box 213">
              <a:extLst>
                <a:ext uri="{FF2B5EF4-FFF2-40B4-BE49-F238E27FC236}">
                  <a16:creationId xmlns:a16="http://schemas.microsoft.com/office/drawing/2014/main" id="{21E13DE8-0364-4D4E-9C63-47A672981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0</a:t>
              </a:r>
            </a:p>
          </p:txBody>
        </p:sp>
        <p:sp>
          <p:nvSpPr>
            <p:cNvPr id="14550" name="Text Box 214">
              <a:extLst>
                <a:ext uri="{FF2B5EF4-FFF2-40B4-BE49-F238E27FC236}">
                  <a16:creationId xmlns:a16="http://schemas.microsoft.com/office/drawing/2014/main" id="{C379CB6B-6361-421C-85F1-1A445920E6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" y="540"/>
              <a:ext cx="16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</a:t>
              </a:r>
            </a:p>
          </p:txBody>
        </p:sp>
        <p:sp>
          <p:nvSpPr>
            <p:cNvPr id="14551" name="Text Box 215">
              <a:extLst>
                <a:ext uri="{FF2B5EF4-FFF2-40B4-BE49-F238E27FC236}">
                  <a16:creationId xmlns:a16="http://schemas.microsoft.com/office/drawing/2014/main" id="{53E26917-B93A-4679-877E-B8D45DFF5A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" y="540"/>
              <a:ext cx="17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</a:t>
              </a:r>
            </a:p>
          </p:txBody>
        </p:sp>
        <p:sp>
          <p:nvSpPr>
            <p:cNvPr id="14552" name="Text Box 216">
              <a:extLst>
                <a:ext uri="{FF2B5EF4-FFF2-40B4-BE49-F238E27FC236}">
                  <a16:creationId xmlns:a16="http://schemas.microsoft.com/office/drawing/2014/main" id="{0BF1F258-1B83-40DC-B253-7EE7A3499B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6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3</a:t>
              </a:r>
            </a:p>
          </p:txBody>
        </p:sp>
        <p:sp>
          <p:nvSpPr>
            <p:cNvPr id="14553" name="Text Box 217">
              <a:extLst>
                <a:ext uri="{FF2B5EF4-FFF2-40B4-BE49-F238E27FC236}">
                  <a16:creationId xmlns:a16="http://schemas.microsoft.com/office/drawing/2014/main" id="{ABADF4A8-260D-4B9E-B444-F4D3187AA9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8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4</a:t>
              </a:r>
            </a:p>
          </p:txBody>
        </p:sp>
        <p:sp>
          <p:nvSpPr>
            <p:cNvPr id="14554" name="Text Box 218">
              <a:extLst>
                <a:ext uri="{FF2B5EF4-FFF2-40B4-BE49-F238E27FC236}">
                  <a16:creationId xmlns:a16="http://schemas.microsoft.com/office/drawing/2014/main" id="{09C559A1-6E67-4471-9631-5914787E27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1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5</a:t>
              </a:r>
            </a:p>
          </p:txBody>
        </p:sp>
        <p:sp>
          <p:nvSpPr>
            <p:cNvPr id="14555" name="Text Box 219">
              <a:extLst>
                <a:ext uri="{FF2B5EF4-FFF2-40B4-BE49-F238E27FC236}">
                  <a16:creationId xmlns:a16="http://schemas.microsoft.com/office/drawing/2014/main" id="{7C421C2C-EFBF-4404-8F8B-CE8CBFCBEC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3" y="540"/>
              <a:ext cx="17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6</a:t>
              </a:r>
            </a:p>
          </p:txBody>
        </p:sp>
        <p:sp>
          <p:nvSpPr>
            <p:cNvPr id="14556" name="Text Box 220">
              <a:extLst>
                <a:ext uri="{FF2B5EF4-FFF2-40B4-BE49-F238E27FC236}">
                  <a16:creationId xmlns:a16="http://schemas.microsoft.com/office/drawing/2014/main" id="{C40DC391-9828-4CF6-A7C8-33F411DEE5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7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7</a:t>
              </a:r>
            </a:p>
          </p:txBody>
        </p:sp>
        <p:sp>
          <p:nvSpPr>
            <p:cNvPr id="14557" name="Text Box 221">
              <a:extLst>
                <a:ext uri="{FF2B5EF4-FFF2-40B4-BE49-F238E27FC236}">
                  <a16:creationId xmlns:a16="http://schemas.microsoft.com/office/drawing/2014/main" id="{6FA8F170-49F2-49E0-B843-837914994A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9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8</a:t>
              </a:r>
            </a:p>
          </p:txBody>
        </p:sp>
        <p:sp>
          <p:nvSpPr>
            <p:cNvPr id="14558" name="Text Box 222">
              <a:extLst>
                <a:ext uri="{FF2B5EF4-FFF2-40B4-BE49-F238E27FC236}">
                  <a16:creationId xmlns:a16="http://schemas.microsoft.com/office/drawing/2014/main" id="{537D4BFA-4441-4AEC-9266-A266871E2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1" y="540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9</a:t>
              </a:r>
            </a:p>
          </p:txBody>
        </p:sp>
        <p:sp>
          <p:nvSpPr>
            <p:cNvPr id="14559" name="Text Box 223">
              <a:extLst>
                <a:ext uri="{FF2B5EF4-FFF2-40B4-BE49-F238E27FC236}">
                  <a16:creationId xmlns:a16="http://schemas.microsoft.com/office/drawing/2014/main" id="{452075EB-ADD2-4AF9-BEE6-D6B482DE2F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7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10</a:t>
              </a:r>
            </a:p>
          </p:txBody>
        </p:sp>
        <p:sp>
          <p:nvSpPr>
            <p:cNvPr id="14560" name="Text Box 224">
              <a:extLst>
                <a:ext uri="{FF2B5EF4-FFF2-40B4-BE49-F238E27FC236}">
                  <a16:creationId xmlns:a16="http://schemas.microsoft.com/office/drawing/2014/main" id="{8752FC2A-E658-40E7-A4AB-6F0EBE2A59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0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11</a:t>
              </a:r>
            </a:p>
          </p:txBody>
        </p:sp>
        <p:sp>
          <p:nvSpPr>
            <p:cNvPr id="14561" name="Text Box 225">
              <a:extLst>
                <a:ext uri="{FF2B5EF4-FFF2-40B4-BE49-F238E27FC236}">
                  <a16:creationId xmlns:a16="http://schemas.microsoft.com/office/drawing/2014/main" id="{168F2B4B-C0A6-40C8-BF97-33C4297E6C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3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12</a:t>
              </a:r>
            </a:p>
          </p:txBody>
        </p:sp>
        <p:sp>
          <p:nvSpPr>
            <p:cNvPr id="14562" name="Text Box 226">
              <a:extLst>
                <a:ext uri="{FF2B5EF4-FFF2-40B4-BE49-F238E27FC236}">
                  <a16:creationId xmlns:a16="http://schemas.microsoft.com/office/drawing/2014/main" id="{76C42BC3-92F5-43B5-BF51-EC9EA6B40B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6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13</a:t>
              </a:r>
            </a:p>
          </p:txBody>
        </p:sp>
        <p:sp>
          <p:nvSpPr>
            <p:cNvPr id="14563" name="Text Box 227">
              <a:extLst>
                <a:ext uri="{FF2B5EF4-FFF2-40B4-BE49-F238E27FC236}">
                  <a16:creationId xmlns:a16="http://schemas.microsoft.com/office/drawing/2014/main" id="{516D73BA-6DDC-4883-8A6F-6A752434A3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8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14</a:t>
              </a:r>
            </a:p>
          </p:txBody>
        </p:sp>
        <p:sp>
          <p:nvSpPr>
            <p:cNvPr id="14564" name="Text Box 228">
              <a:extLst>
                <a:ext uri="{FF2B5EF4-FFF2-40B4-BE49-F238E27FC236}">
                  <a16:creationId xmlns:a16="http://schemas.microsoft.com/office/drawing/2014/main" id="{AB589F81-DC5C-416D-9BF6-181F3F9A03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0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15</a:t>
              </a:r>
            </a:p>
          </p:txBody>
        </p:sp>
        <p:sp>
          <p:nvSpPr>
            <p:cNvPr id="14565" name="Text Box 229">
              <a:extLst>
                <a:ext uri="{FF2B5EF4-FFF2-40B4-BE49-F238E27FC236}">
                  <a16:creationId xmlns:a16="http://schemas.microsoft.com/office/drawing/2014/main" id="{C5435312-3F60-4510-8D1A-374061B81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3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16</a:t>
              </a:r>
            </a:p>
          </p:txBody>
        </p:sp>
        <p:sp>
          <p:nvSpPr>
            <p:cNvPr id="14566" name="Text Box 230">
              <a:extLst>
                <a:ext uri="{FF2B5EF4-FFF2-40B4-BE49-F238E27FC236}">
                  <a16:creationId xmlns:a16="http://schemas.microsoft.com/office/drawing/2014/main" id="{5019A457-A117-4E5B-93EE-6E1E27B488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5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17</a:t>
              </a:r>
            </a:p>
          </p:txBody>
        </p:sp>
        <p:sp>
          <p:nvSpPr>
            <p:cNvPr id="14567" name="Text Box 231">
              <a:extLst>
                <a:ext uri="{FF2B5EF4-FFF2-40B4-BE49-F238E27FC236}">
                  <a16:creationId xmlns:a16="http://schemas.microsoft.com/office/drawing/2014/main" id="{08202978-E8C8-4893-83C2-20A5DF2836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8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18</a:t>
              </a:r>
            </a:p>
          </p:txBody>
        </p:sp>
        <p:sp>
          <p:nvSpPr>
            <p:cNvPr id="14568" name="Text Box 232">
              <a:extLst>
                <a:ext uri="{FF2B5EF4-FFF2-40B4-BE49-F238E27FC236}">
                  <a16:creationId xmlns:a16="http://schemas.microsoft.com/office/drawing/2014/main" id="{D88848FC-9DF5-438D-AE3D-5F34EDC92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1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19</a:t>
              </a:r>
            </a:p>
          </p:txBody>
        </p:sp>
        <p:sp>
          <p:nvSpPr>
            <p:cNvPr id="14569" name="Text Box 233">
              <a:extLst>
                <a:ext uri="{FF2B5EF4-FFF2-40B4-BE49-F238E27FC236}">
                  <a16:creationId xmlns:a16="http://schemas.microsoft.com/office/drawing/2014/main" id="{652A1227-408C-4623-A7E3-44EE2FE7B9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3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20</a:t>
              </a:r>
            </a:p>
          </p:txBody>
        </p:sp>
        <p:sp>
          <p:nvSpPr>
            <p:cNvPr id="14570" name="Text Box 234">
              <a:extLst>
                <a:ext uri="{FF2B5EF4-FFF2-40B4-BE49-F238E27FC236}">
                  <a16:creationId xmlns:a16="http://schemas.microsoft.com/office/drawing/2014/main" id="{5A9C2690-D439-4301-BECE-E447BF0EC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5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21</a:t>
              </a:r>
            </a:p>
          </p:txBody>
        </p:sp>
        <p:sp>
          <p:nvSpPr>
            <p:cNvPr id="14571" name="Text Box 235">
              <a:extLst>
                <a:ext uri="{FF2B5EF4-FFF2-40B4-BE49-F238E27FC236}">
                  <a16:creationId xmlns:a16="http://schemas.microsoft.com/office/drawing/2014/main" id="{412DDB1C-B72D-4DAD-B08C-F2C52732CA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8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22</a:t>
              </a:r>
            </a:p>
          </p:txBody>
        </p:sp>
        <p:sp>
          <p:nvSpPr>
            <p:cNvPr id="14572" name="Text Box 236">
              <a:extLst>
                <a:ext uri="{FF2B5EF4-FFF2-40B4-BE49-F238E27FC236}">
                  <a16:creationId xmlns:a16="http://schemas.microsoft.com/office/drawing/2014/main" id="{F232A37D-8383-4E9D-A927-39949AB779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0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23</a:t>
              </a:r>
            </a:p>
          </p:txBody>
        </p:sp>
        <p:sp>
          <p:nvSpPr>
            <p:cNvPr id="14573" name="Text Box 237">
              <a:extLst>
                <a:ext uri="{FF2B5EF4-FFF2-40B4-BE49-F238E27FC236}">
                  <a16:creationId xmlns:a16="http://schemas.microsoft.com/office/drawing/2014/main" id="{CDB1E8DB-DF2F-4364-9F9B-840D4C9591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4" y="54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24</a:t>
              </a:r>
            </a:p>
          </p:txBody>
        </p:sp>
      </p:grpSp>
      <p:sp>
        <p:nvSpPr>
          <p:cNvPr id="14574" name="Text Box 238">
            <a:extLst>
              <a:ext uri="{FF2B5EF4-FFF2-40B4-BE49-F238E27FC236}">
                <a16:creationId xmlns:a16="http://schemas.microsoft.com/office/drawing/2014/main" id="{E0E28FBF-D817-4135-846E-4F39A7236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０～２４時　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28" name="Group 244">
            <a:extLst>
              <a:ext uri="{FF2B5EF4-FFF2-40B4-BE49-F238E27FC236}">
                <a16:creationId xmlns:a16="http://schemas.microsoft.com/office/drawing/2014/main" id="{B3DACB3A-F8B4-452E-9356-C7C9C47968DD}"/>
              </a:ext>
            </a:extLst>
          </p:cNvPr>
          <p:cNvGraphicFramePr>
            <a:graphicFrameLocks noGrp="1"/>
          </p:cNvGraphicFramePr>
          <p:nvPr/>
        </p:nvGraphicFramePr>
        <p:xfrm>
          <a:off x="608013" y="1101725"/>
          <a:ext cx="8832850" cy="5135563"/>
        </p:xfrm>
        <a:graphic>
          <a:graphicData uri="http://schemas.openxmlformats.org/drawingml/2006/table">
            <a:tbl>
              <a:tblPr/>
              <a:tblGrid>
                <a:gridCol w="1879600">
                  <a:extLst>
                    <a:ext uri="{9D8B030D-6E8A-4147-A177-3AD203B41FA5}">
                      <a16:colId xmlns:a16="http://schemas.microsoft.com/office/drawing/2014/main" val="4207814169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234773915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4121995121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692969363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1750911782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268916472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1507736719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087991309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305693218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476145745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761221140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770682552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879868918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1895879745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787010069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3948380041"/>
                    </a:ext>
                  </a:extLst>
                </a:gridCol>
              </a:tblGrid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988418"/>
                  </a:ext>
                </a:extLst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531676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417428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115646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414494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573805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150931"/>
                  </a:ext>
                </a:extLst>
              </a:tr>
            </a:tbl>
          </a:graphicData>
        </a:graphic>
      </p:graphicFrame>
      <p:grpSp>
        <p:nvGrpSpPr>
          <p:cNvPr id="16622" name="Group 238">
            <a:extLst>
              <a:ext uri="{FF2B5EF4-FFF2-40B4-BE49-F238E27FC236}">
                <a16:creationId xmlns:a16="http://schemas.microsoft.com/office/drawing/2014/main" id="{B876BF4D-D99D-4B91-8DA6-367CBA9FB7A4}"/>
              </a:ext>
            </a:extLst>
          </p:cNvPr>
          <p:cNvGrpSpPr>
            <a:grpSpLocks/>
          </p:cNvGrpSpPr>
          <p:nvPr/>
        </p:nvGrpSpPr>
        <p:grpSpPr bwMode="auto">
          <a:xfrm>
            <a:off x="2830513" y="773113"/>
            <a:ext cx="6775450" cy="244475"/>
            <a:chOff x="2798" y="540"/>
            <a:chExt cx="2677" cy="100"/>
          </a:xfrm>
        </p:grpSpPr>
        <p:sp>
          <p:nvSpPr>
            <p:cNvPr id="16604" name="Text Box 220">
              <a:extLst>
                <a:ext uri="{FF2B5EF4-FFF2-40B4-BE49-F238E27FC236}">
                  <a16:creationId xmlns:a16="http://schemas.microsoft.com/office/drawing/2014/main" id="{607417EA-319B-4F7B-8B65-636E47C8D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" y="540"/>
              <a:ext cx="106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7</a:t>
              </a:r>
            </a:p>
          </p:txBody>
        </p:sp>
        <p:sp>
          <p:nvSpPr>
            <p:cNvPr id="16605" name="Text Box 221">
              <a:extLst>
                <a:ext uri="{FF2B5EF4-FFF2-40B4-BE49-F238E27FC236}">
                  <a16:creationId xmlns:a16="http://schemas.microsoft.com/office/drawing/2014/main" id="{6C00E54E-3E4F-4D0E-BE58-DDA635FEF4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0" y="540"/>
              <a:ext cx="106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8</a:t>
              </a:r>
            </a:p>
          </p:txBody>
        </p:sp>
        <p:sp>
          <p:nvSpPr>
            <p:cNvPr id="16606" name="Text Box 222">
              <a:extLst>
                <a:ext uri="{FF2B5EF4-FFF2-40B4-BE49-F238E27FC236}">
                  <a16:creationId xmlns:a16="http://schemas.microsoft.com/office/drawing/2014/main" id="{E9980623-4C04-410B-A60B-5460B04918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2" y="540"/>
              <a:ext cx="106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9</a:t>
              </a:r>
            </a:p>
          </p:txBody>
        </p:sp>
        <p:sp>
          <p:nvSpPr>
            <p:cNvPr id="16607" name="Text Box 223">
              <a:extLst>
                <a:ext uri="{FF2B5EF4-FFF2-40B4-BE49-F238E27FC236}">
                  <a16:creationId xmlns:a16="http://schemas.microsoft.com/office/drawing/2014/main" id="{D8A51C85-C535-4CBE-AD0B-18EF0BA2C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9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10</a:t>
              </a:r>
            </a:p>
          </p:txBody>
        </p:sp>
        <p:sp>
          <p:nvSpPr>
            <p:cNvPr id="16608" name="Text Box 224">
              <a:extLst>
                <a:ext uri="{FF2B5EF4-FFF2-40B4-BE49-F238E27FC236}">
                  <a16:creationId xmlns:a16="http://schemas.microsoft.com/office/drawing/2014/main" id="{82147EF5-CC74-45B3-A094-11699B5F4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2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11</a:t>
              </a:r>
            </a:p>
          </p:txBody>
        </p:sp>
        <p:sp>
          <p:nvSpPr>
            <p:cNvPr id="16609" name="Text Box 225">
              <a:extLst>
                <a:ext uri="{FF2B5EF4-FFF2-40B4-BE49-F238E27FC236}">
                  <a16:creationId xmlns:a16="http://schemas.microsoft.com/office/drawing/2014/main" id="{0D58BCA6-8ED5-43AE-8916-8E77CDABB3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5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12</a:t>
              </a:r>
            </a:p>
          </p:txBody>
        </p:sp>
        <p:sp>
          <p:nvSpPr>
            <p:cNvPr id="16610" name="Text Box 226">
              <a:extLst>
                <a:ext uri="{FF2B5EF4-FFF2-40B4-BE49-F238E27FC236}">
                  <a16:creationId xmlns:a16="http://schemas.microsoft.com/office/drawing/2014/main" id="{AAE7FC26-3C4C-4D04-B3F9-6BFF9B8B64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7" y="540"/>
              <a:ext cx="140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13</a:t>
              </a:r>
            </a:p>
          </p:txBody>
        </p:sp>
        <p:sp>
          <p:nvSpPr>
            <p:cNvPr id="16611" name="Text Box 227">
              <a:extLst>
                <a:ext uri="{FF2B5EF4-FFF2-40B4-BE49-F238E27FC236}">
                  <a16:creationId xmlns:a16="http://schemas.microsoft.com/office/drawing/2014/main" id="{0CBD2778-3647-4C33-87AA-5754BCAB87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0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14</a:t>
              </a:r>
            </a:p>
          </p:txBody>
        </p:sp>
        <p:sp>
          <p:nvSpPr>
            <p:cNvPr id="16612" name="Text Box 228">
              <a:extLst>
                <a:ext uri="{FF2B5EF4-FFF2-40B4-BE49-F238E27FC236}">
                  <a16:creationId xmlns:a16="http://schemas.microsoft.com/office/drawing/2014/main" id="{5CB66150-F0FE-4B71-BB8C-DCABE37D8C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2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15</a:t>
              </a:r>
            </a:p>
          </p:txBody>
        </p:sp>
        <p:sp>
          <p:nvSpPr>
            <p:cNvPr id="16613" name="Text Box 229">
              <a:extLst>
                <a:ext uri="{FF2B5EF4-FFF2-40B4-BE49-F238E27FC236}">
                  <a16:creationId xmlns:a16="http://schemas.microsoft.com/office/drawing/2014/main" id="{2B90C45C-EF18-4D83-99E7-2522BB2375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4" y="540"/>
              <a:ext cx="140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16</a:t>
              </a:r>
            </a:p>
          </p:txBody>
        </p:sp>
        <p:sp>
          <p:nvSpPr>
            <p:cNvPr id="16614" name="Text Box 230">
              <a:extLst>
                <a:ext uri="{FF2B5EF4-FFF2-40B4-BE49-F238E27FC236}">
                  <a16:creationId xmlns:a16="http://schemas.microsoft.com/office/drawing/2014/main" id="{802450FE-99BB-4400-954C-95196C313D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7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17</a:t>
              </a:r>
            </a:p>
          </p:txBody>
        </p:sp>
        <p:sp>
          <p:nvSpPr>
            <p:cNvPr id="16615" name="Text Box 231">
              <a:extLst>
                <a:ext uri="{FF2B5EF4-FFF2-40B4-BE49-F238E27FC236}">
                  <a16:creationId xmlns:a16="http://schemas.microsoft.com/office/drawing/2014/main" id="{60DB197D-26EA-4B1C-8C2E-8FD6EAC61D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9" y="540"/>
              <a:ext cx="140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18</a:t>
              </a:r>
            </a:p>
          </p:txBody>
        </p:sp>
        <p:sp>
          <p:nvSpPr>
            <p:cNvPr id="16616" name="Text Box 232">
              <a:extLst>
                <a:ext uri="{FF2B5EF4-FFF2-40B4-BE49-F238E27FC236}">
                  <a16:creationId xmlns:a16="http://schemas.microsoft.com/office/drawing/2014/main" id="{34E4C114-B3A1-4DA7-ACE0-42D47488BA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3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19</a:t>
              </a:r>
            </a:p>
          </p:txBody>
        </p:sp>
        <p:sp>
          <p:nvSpPr>
            <p:cNvPr id="16617" name="Text Box 233">
              <a:extLst>
                <a:ext uri="{FF2B5EF4-FFF2-40B4-BE49-F238E27FC236}">
                  <a16:creationId xmlns:a16="http://schemas.microsoft.com/office/drawing/2014/main" id="{28D7E0DE-FCD3-45C2-BE90-AF3FD7C733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54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20</a:t>
              </a:r>
            </a:p>
          </p:txBody>
        </p:sp>
        <p:sp>
          <p:nvSpPr>
            <p:cNvPr id="16618" name="Text Box 234">
              <a:extLst>
                <a:ext uri="{FF2B5EF4-FFF2-40B4-BE49-F238E27FC236}">
                  <a16:creationId xmlns:a16="http://schemas.microsoft.com/office/drawing/2014/main" id="{F65A612A-D0A6-484F-8FFD-9774485422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6" y="540"/>
              <a:ext cx="13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21</a:t>
              </a:r>
            </a:p>
          </p:txBody>
        </p:sp>
      </p:grpSp>
      <p:sp>
        <p:nvSpPr>
          <p:cNvPr id="16629" name="Text Box 245">
            <a:extLst>
              <a:ext uri="{FF2B5EF4-FFF2-40B4-BE49-F238E27FC236}">
                <a16:creationId xmlns:a16="http://schemas.microsoft.com/office/drawing/2014/main" id="{27B560F6-5F62-4D3E-829C-DF9758A67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７～２１時　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71" name="Group 251">
            <a:extLst>
              <a:ext uri="{FF2B5EF4-FFF2-40B4-BE49-F238E27FC236}">
                <a16:creationId xmlns:a16="http://schemas.microsoft.com/office/drawing/2014/main" id="{D22A91E4-19B1-4283-8CD0-1F7BAD73AF9B}"/>
              </a:ext>
            </a:extLst>
          </p:cNvPr>
          <p:cNvGraphicFramePr>
            <a:graphicFrameLocks noGrp="1"/>
          </p:cNvGraphicFramePr>
          <p:nvPr/>
        </p:nvGraphicFramePr>
        <p:xfrm>
          <a:off x="608013" y="836613"/>
          <a:ext cx="8864600" cy="5422901"/>
        </p:xfrm>
        <a:graphic>
          <a:graphicData uri="http://schemas.openxmlformats.org/drawingml/2006/table">
            <a:tbl>
              <a:tblPr/>
              <a:tblGrid>
                <a:gridCol w="1827212">
                  <a:extLst>
                    <a:ext uri="{9D8B030D-6E8A-4147-A177-3AD203B41FA5}">
                      <a16:colId xmlns:a16="http://schemas.microsoft.com/office/drawing/2014/main" val="2305916263"/>
                    </a:ext>
                  </a:extLst>
                </a:gridCol>
                <a:gridCol w="541338">
                  <a:extLst>
                    <a:ext uri="{9D8B030D-6E8A-4147-A177-3AD203B41FA5}">
                      <a16:colId xmlns:a16="http://schemas.microsoft.com/office/drawing/2014/main" val="3674040086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303096720"/>
                    </a:ext>
                  </a:extLst>
                </a:gridCol>
                <a:gridCol w="541338">
                  <a:extLst>
                    <a:ext uri="{9D8B030D-6E8A-4147-A177-3AD203B41FA5}">
                      <a16:colId xmlns:a16="http://schemas.microsoft.com/office/drawing/2014/main" val="3480398202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1778978809"/>
                    </a:ext>
                  </a:extLst>
                </a:gridCol>
                <a:gridCol w="541338">
                  <a:extLst>
                    <a:ext uri="{9D8B030D-6E8A-4147-A177-3AD203B41FA5}">
                      <a16:colId xmlns:a16="http://schemas.microsoft.com/office/drawing/2014/main" val="1196317661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804791812"/>
                    </a:ext>
                  </a:extLst>
                </a:gridCol>
                <a:gridCol w="541338">
                  <a:extLst>
                    <a:ext uri="{9D8B030D-6E8A-4147-A177-3AD203B41FA5}">
                      <a16:colId xmlns:a16="http://schemas.microsoft.com/office/drawing/2014/main" val="2860617529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1748315077"/>
                    </a:ext>
                  </a:extLst>
                </a:gridCol>
                <a:gridCol w="541338">
                  <a:extLst>
                    <a:ext uri="{9D8B030D-6E8A-4147-A177-3AD203B41FA5}">
                      <a16:colId xmlns:a16="http://schemas.microsoft.com/office/drawing/2014/main" val="3511587526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1665083180"/>
                    </a:ext>
                  </a:extLst>
                </a:gridCol>
                <a:gridCol w="541338">
                  <a:extLst>
                    <a:ext uri="{9D8B030D-6E8A-4147-A177-3AD203B41FA5}">
                      <a16:colId xmlns:a16="http://schemas.microsoft.com/office/drawing/2014/main" val="1785043780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1298312187"/>
                    </a:ext>
                  </a:extLst>
                </a:gridCol>
                <a:gridCol w="541338">
                  <a:extLst>
                    <a:ext uri="{9D8B030D-6E8A-4147-A177-3AD203B41FA5}">
                      <a16:colId xmlns:a16="http://schemas.microsoft.com/office/drawing/2014/main" val="239476267"/>
                    </a:ext>
                  </a:extLst>
                </a:gridCol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項目名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971997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662449"/>
                  </a:ext>
                </a:extLst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487118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019056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1975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760092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885756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531988"/>
                  </a:ext>
                </a:extLst>
              </a:tr>
            </a:tbl>
          </a:graphicData>
        </a:graphic>
      </p:graphicFrame>
      <p:sp>
        <p:nvSpPr>
          <p:cNvPr id="5372" name="Text Box 252">
            <a:extLst>
              <a:ext uri="{FF2B5EF4-FFF2-40B4-BE49-F238E27FC236}">
                <a16:creationId xmlns:a16="http://schemas.microsoft.com/office/drawing/2014/main" id="{52250414-D393-4B5C-89BE-E69DA9478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７～１８時　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24" name="Group 728">
            <a:extLst>
              <a:ext uri="{FF2B5EF4-FFF2-40B4-BE49-F238E27FC236}">
                <a16:creationId xmlns:a16="http://schemas.microsoft.com/office/drawing/2014/main" id="{524B5EDB-3419-43D1-BB81-DE7C66545A2E}"/>
              </a:ext>
            </a:extLst>
          </p:cNvPr>
          <p:cNvGraphicFramePr>
            <a:graphicFrameLocks noGrp="1"/>
          </p:cNvGraphicFramePr>
          <p:nvPr/>
        </p:nvGraphicFramePr>
        <p:xfrm>
          <a:off x="608013" y="836613"/>
          <a:ext cx="8882062" cy="5422901"/>
        </p:xfrm>
        <a:graphic>
          <a:graphicData uri="http://schemas.openxmlformats.org/drawingml/2006/table">
            <a:tbl>
              <a:tblPr/>
              <a:tblGrid>
                <a:gridCol w="1871662">
                  <a:extLst>
                    <a:ext uri="{9D8B030D-6E8A-4147-A177-3AD203B41FA5}">
                      <a16:colId xmlns:a16="http://schemas.microsoft.com/office/drawing/2014/main" val="2345267477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28644264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81547131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634535588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93411785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52581429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48648523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239213166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76647643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843764178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51601093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1807637046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206580366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31210130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52705015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5688829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085629410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80642912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2707747205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800821765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820808304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3539040612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854361136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668813252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4005865742"/>
                    </a:ext>
                  </a:extLst>
                </a:gridCol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項目名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337860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60440"/>
                  </a:ext>
                </a:extLst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322269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556505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631998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177373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115268"/>
                  </a:ext>
                </a:extLst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823584"/>
                  </a:ext>
                </a:extLst>
              </a:tr>
            </a:tbl>
          </a:graphicData>
        </a:graphic>
      </p:graphicFrame>
      <p:sp>
        <p:nvSpPr>
          <p:cNvPr id="4829" name="Text Box 733">
            <a:extLst>
              <a:ext uri="{FF2B5EF4-FFF2-40B4-BE49-F238E27FC236}">
                <a16:creationId xmlns:a16="http://schemas.microsoft.com/office/drawing/2014/main" id="{958A1834-EECA-4108-A6CA-F397E4092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619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０～２３時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601</Words>
  <Application>Microsoft Office PowerPoint</Application>
  <PresentationFormat>A4 210 x 297 mm</PresentationFormat>
  <Paragraphs>498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Arial</vt:lpstr>
      <vt:lpstr>ＭＳ Ｐゴシック</vt:lpstr>
      <vt:lpstr>ＭＳ Ｐ明朝</vt:lpstr>
      <vt:lpstr>メイリオ</vt:lpstr>
      <vt:lpstr>Arial Narrow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pptxb55_タイムテーブルのテンプレート</dc:title>
  <dc:subject>pptxb55_タイムテーブルのテンプレート</dc:subject>
  <dc:creator>でじけろお</dc:creator>
  <cp:revision>2</cp:revision>
  <dcterms:created xsi:type="dcterms:W3CDTF">2011-10-11T07:14:06Z</dcterms:created>
  <dcterms:modified xsi:type="dcterms:W3CDTF">2019-10-03T14:59:31Z</dcterms:modified>
  <cp:version>2</cp:version>
</cp:coreProperties>
</file>